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8"/>
  </p:notesMasterIdLst>
  <p:sldIdLst>
    <p:sldId id="267" r:id="rId5"/>
    <p:sldId id="352" r:id="rId6"/>
    <p:sldId id="328" r:id="rId7"/>
    <p:sldId id="329" r:id="rId8"/>
    <p:sldId id="351" r:id="rId9"/>
    <p:sldId id="439" r:id="rId10"/>
    <p:sldId id="419" r:id="rId11"/>
    <p:sldId id="353" r:id="rId12"/>
    <p:sldId id="367" r:id="rId13"/>
    <p:sldId id="335" r:id="rId14"/>
    <p:sldId id="336" r:id="rId15"/>
    <p:sldId id="331" r:id="rId16"/>
    <p:sldId id="305" r:id="rId17"/>
    <p:sldId id="297" r:id="rId18"/>
    <p:sldId id="384" r:id="rId19"/>
    <p:sldId id="423" r:id="rId20"/>
    <p:sldId id="304" r:id="rId21"/>
    <p:sldId id="418" r:id="rId22"/>
    <p:sldId id="372" r:id="rId23"/>
    <p:sldId id="349" r:id="rId24"/>
    <p:sldId id="421" r:id="rId25"/>
    <p:sldId id="300" r:id="rId26"/>
    <p:sldId id="425" r:id="rId27"/>
    <p:sldId id="296" r:id="rId28"/>
    <p:sldId id="294" r:id="rId29"/>
    <p:sldId id="348" r:id="rId30"/>
    <p:sldId id="426" r:id="rId31"/>
    <p:sldId id="444" r:id="rId32"/>
    <p:sldId id="295" r:id="rId33"/>
    <p:sldId id="383" r:id="rId34"/>
    <p:sldId id="430" r:id="rId35"/>
    <p:sldId id="431" r:id="rId36"/>
    <p:sldId id="381" r:id="rId37"/>
    <p:sldId id="312" r:id="rId38"/>
    <p:sldId id="441" r:id="rId39"/>
    <p:sldId id="432" r:id="rId40"/>
    <p:sldId id="443" r:id="rId41"/>
    <p:sldId id="379" r:id="rId42"/>
    <p:sldId id="310" r:id="rId43"/>
    <p:sldId id="281" r:id="rId44"/>
    <p:sldId id="307" r:id="rId45"/>
    <p:sldId id="309" r:id="rId46"/>
    <p:sldId id="433" r:id="rId47"/>
    <p:sldId id="361" r:id="rId48"/>
    <p:sldId id="380" r:id="rId49"/>
    <p:sldId id="437" r:id="rId50"/>
    <p:sldId id="438" r:id="rId51"/>
    <p:sldId id="362" r:id="rId52"/>
    <p:sldId id="284" r:id="rId53"/>
    <p:sldId id="370" r:id="rId54"/>
    <p:sldId id="387" r:id="rId55"/>
    <p:sldId id="371" r:id="rId56"/>
    <p:sldId id="330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D950E5-582B-3EFD-34BE-097DE6DE5D66}" name="Rachael Willeford" initials="RW" userId="S::Rachael.Willeford@asco.org::c51884a9-b9c4-4a42-9958-237f984458b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iloon Chan" initials="WC" lastIdx="1" clrIdx="0">
    <p:extLst>
      <p:ext uri="{19B8F6BF-5375-455C-9EA6-DF929625EA0E}">
        <p15:presenceInfo xmlns:p15="http://schemas.microsoft.com/office/powerpoint/2012/main" userId="S::wailoon.chan@asco.org::61eff083-35ff-4e06-b384-1f073c497e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A9"/>
    <a:srgbClr val="002557"/>
    <a:srgbClr val="59C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son Hirschorn" userId="ba86f58b-74a1-46c0-b166-6f1f57a68e1e" providerId="ADAL" clId="{0C104263-7F11-4D79-A2A9-BFED4B00E405}"/>
    <pc:docChg chg="modSld">
      <pc:chgData name="Allison Hirschorn" userId="ba86f58b-74a1-46c0-b166-6f1f57a68e1e" providerId="ADAL" clId="{0C104263-7F11-4D79-A2A9-BFED4B00E405}" dt="2023-05-25T17:55:03.297" v="55" actId="20577"/>
      <pc:docMkLst>
        <pc:docMk/>
      </pc:docMkLst>
      <pc:sldChg chg="modSp mod">
        <pc:chgData name="Allison Hirschorn" userId="ba86f58b-74a1-46c0-b166-6f1f57a68e1e" providerId="ADAL" clId="{0C104263-7F11-4D79-A2A9-BFED4B00E405}" dt="2023-05-25T17:55:03.297" v="55" actId="20577"/>
        <pc:sldMkLst>
          <pc:docMk/>
          <pc:sldMk cId="3776945012" sldId="267"/>
        </pc:sldMkLst>
        <pc:spChg chg="mod">
          <ac:chgData name="Allison Hirschorn" userId="ba86f58b-74a1-46c0-b166-6f1f57a68e1e" providerId="ADAL" clId="{0C104263-7F11-4D79-A2A9-BFED4B00E405}" dt="2023-05-25T17:55:03.297" v="55" actId="20577"/>
          <ac:spMkLst>
            <pc:docMk/>
            <pc:sldMk cId="3776945012" sldId="267"/>
            <ac:spMk id="4" creationId="{CAA07BFD-4A71-4263-8C02-D85AADB15EF1}"/>
          </ac:spMkLst>
        </pc:spChg>
      </pc:sldChg>
    </pc:docChg>
  </pc:docChgLst>
  <pc:docChgLst>
    <pc:chgData name="Rachael Willeford" userId="S::rachael.willeford@asco.org::c51884a9-b9c4-4a42-9958-237f984458be" providerId="AD" clId="Web-{907247B8-82A0-40E0-E869-3C64BA01A674}"/>
    <pc:docChg chg="modSld">
      <pc:chgData name="Rachael Willeford" userId="S::rachael.willeford@asco.org::c51884a9-b9c4-4a42-9958-237f984458be" providerId="AD" clId="Web-{907247B8-82A0-40E0-E869-3C64BA01A674}" dt="2023-04-26T18:11:20.675" v="143" actId="20577"/>
      <pc:docMkLst>
        <pc:docMk/>
      </pc:docMkLst>
      <pc:sldChg chg="modSp">
        <pc:chgData name="Rachael Willeford" userId="S::rachael.willeford@asco.org::c51884a9-b9c4-4a42-9958-237f984458be" providerId="AD" clId="Web-{907247B8-82A0-40E0-E869-3C64BA01A674}" dt="2023-04-26T18:04:29.489" v="128" actId="20577"/>
        <pc:sldMkLst>
          <pc:docMk/>
          <pc:sldMk cId="10627920" sldId="284"/>
        </pc:sldMkLst>
        <pc:spChg chg="mod">
          <ac:chgData name="Rachael Willeford" userId="S::rachael.willeford@asco.org::c51884a9-b9c4-4a42-9958-237f984458be" providerId="AD" clId="Web-{907247B8-82A0-40E0-E869-3C64BA01A674}" dt="2023-04-26T18:04:29.489" v="128" actId="20577"/>
          <ac:spMkLst>
            <pc:docMk/>
            <pc:sldMk cId="10627920" sldId="284"/>
            <ac:spMk id="3" creationId="{F4A46D41-3EC5-4BE9-A835-2F98C0CFEDB9}"/>
          </ac:spMkLst>
        </pc:spChg>
      </pc:sldChg>
      <pc:sldChg chg="addSp delSp modSp">
        <pc:chgData name="Rachael Willeford" userId="S::rachael.willeford@asco.org::c51884a9-b9c4-4a42-9958-237f984458be" providerId="AD" clId="Web-{907247B8-82A0-40E0-E869-3C64BA01A674}" dt="2023-04-26T18:11:20.675" v="143" actId="20577"/>
        <pc:sldMkLst>
          <pc:docMk/>
          <pc:sldMk cId="2317231864" sldId="331"/>
        </pc:sldMkLst>
        <pc:spChg chg="mod">
          <ac:chgData name="Rachael Willeford" userId="S::rachael.willeford@asco.org::c51884a9-b9c4-4a42-9958-237f984458be" providerId="AD" clId="Web-{907247B8-82A0-40E0-E869-3C64BA01A674}" dt="2023-04-26T18:11:20.675" v="143" actId="20577"/>
          <ac:spMkLst>
            <pc:docMk/>
            <pc:sldMk cId="2317231864" sldId="331"/>
            <ac:spMk id="3" creationId="{967F30D9-5300-4DFF-B1A3-6679E56ED22D}"/>
          </ac:spMkLst>
        </pc:spChg>
        <pc:graphicFrameChg chg="add del mod">
          <ac:chgData name="Rachael Willeford" userId="S::rachael.willeford@asco.org::c51884a9-b9c4-4a42-9958-237f984458be" providerId="AD" clId="Web-{907247B8-82A0-40E0-E869-3C64BA01A674}" dt="2023-04-26T18:09:47.093" v="131"/>
          <ac:graphicFrameMkLst>
            <pc:docMk/>
            <pc:sldMk cId="2317231864" sldId="331"/>
            <ac:graphicFrameMk id="7" creationId="{BA4BF9E3-7DC5-7A5E-8E06-B84EF98DCCD3}"/>
          </ac:graphicFrameMkLst>
        </pc:graphicFrameChg>
        <pc:picChg chg="add del">
          <ac:chgData name="Rachael Willeford" userId="S::rachael.willeford@asco.org::c51884a9-b9c4-4a42-9958-237f984458be" providerId="AD" clId="Web-{907247B8-82A0-40E0-E869-3C64BA01A674}" dt="2023-04-26T18:10:11.313" v="133"/>
          <ac:picMkLst>
            <pc:docMk/>
            <pc:sldMk cId="2317231864" sldId="331"/>
            <ac:picMk id="8" creationId="{1CF66A8D-56E7-4E20-8D39-6CF03287FE5E}"/>
          </ac:picMkLst>
        </pc:picChg>
        <pc:picChg chg="add del mod">
          <ac:chgData name="Rachael Willeford" userId="S::rachael.willeford@asco.org::c51884a9-b9c4-4a42-9958-237f984458be" providerId="AD" clId="Web-{907247B8-82A0-40E0-E869-3C64BA01A674}" dt="2023-04-26T18:10:16.813" v="135"/>
          <ac:picMkLst>
            <pc:docMk/>
            <pc:sldMk cId="2317231864" sldId="331"/>
            <ac:picMk id="9" creationId="{7689E7C1-32A4-7635-6F0B-280151F19CD0}"/>
          </ac:picMkLst>
        </pc:picChg>
        <pc:picChg chg="add mod">
          <ac:chgData name="Rachael Willeford" userId="S::rachael.willeford@asco.org::c51884a9-b9c4-4a42-9958-237f984458be" providerId="AD" clId="Web-{907247B8-82A0-40E0-E869-3C64BA01A674}" dt="2023-04-26T18:11:15.690" v="142" actId="1076"/>
          <ac:picMkLst>
            <pc:docMk/>
            <pc:sldMk cId="2317231864" sldId="331"/>
            <ac:picMk id="10" creationId="{A3D0DA94-685A-9613-687C-149CC5BCC631}"/>
          </ac:picMkLst>
        </pc:picChg>
      </pc:sldChg>
      <pc:sldChg chg="modSp">
        <pc:chgData name="Rachael Willeford" userId="S::rachael.willeford@asco.org::c51884a9-b9c4-4a42-9958-237f984458be" providerId="AD" clId="Web-{907247B8-82A0-40E0-E869-3C64BA01A674}" dt="2023-04-26T18:03:40.628" v="126" actId="20577"/>
        <pc:sldMkLst>
          <pc:docMk/>
          <pc:sldMk cId="3292386824" sldId="438"/>
        </pc:sldMkLst>
        <pc:spChg chg="mod">
          <ac:chgData name="Rachael Willeford" userId="S::rachael.willeford@asco.org::c51884a9-b9c4-4a42-9958-237f984458be" providerId="AD" clId="Web-{907247B8-82A0-40E0-E869-3C64BA01A674}" dt="2023-04-26T18:03:40.628" v="126" actId="20577"/>
          <ac:spMkLst>
            <pc:docMk/>
            <pc:sldMk cId="3292386824" sldId="438"/>
            <ac:spMk id="3" creationId="{A9C7A298-79DD-4957-897B-3AF93AFEF79F}"/>
          </ac:spMkLst>
        </pc:spChg>
        <pc:graphicFrameChg chg="mod modGraphic">
          <ac:chgData name="Rachael Willeford" userId="S::rachael.willeford@asco.org::c51884a9-b9c4-4a42-9958-237f984458be" providerId="AD" clId="Web-{907247B8-82A0-40E0-E869-3C64BA01A674}" dt="2023-04-26T18:03:27.580" v="115"/>
          <ac:graphicFrameMkLst>
            <pc:docMk/>
            <pc:sldMk cId="3292386824" sldId="438"/>
            <ac:graphicFrameMk id="9" creationId="{05E9039E-1AFC-4650-B391-4BF69323360F}"/>
          </ac:graphicFrameMkLst>
        </pc:graphicFrameChg>
        <pc:graphicFrameChg chg="mod modGraphic">
          <ac:chgData name="Rachael Willeford" userId="S::rachael.willeford@asco.org::c51884a9-b9c4-4a42-9958-237f984458be" providerId="AD" clId="Web-{907247B8-82A0-40E0-E869-3C64BA01A674}" dt="2023-04-26T17:02:24.480" v="35"/>
          <ac:graphicFrameMkLst>
            <pc:docMk/>
            <pc:sldMk cId="3292386824" sldId="438"/>
            <ac:graphicFrameMk id="10" creationId="{9F0FE70E-F4C3-4D05-B0CE-362842CFBFE6}"/>
          </ac:graphicFrameMkLst>
        </pc:graphicFrameChg>
        <pc:graphicFrameChg chg="mod modGraphic">
          <ac:chgData name="Rachael Willeford" userId="S::rachael.willeford@asco.org::c51884a9-b9c4-4a42-9958-237f984458be" providerId="AD" clId="Web-{907247B8-82A0-40E0-E869-3C64BA01A674}" dt="2023-04-26T17:03:56.030" v="57"/>
          <ac:graphicFrameMkLst>
            <pc:docMk/>
            <pc:sldMk cId="3292386824" sldId="438"/>
            <ac:graphicFrameMk id="11" creationId="{902E06B8-5D98-4748-A39D-9D5E97F92813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C902A5-BFAD-4B9B-8C34-D0A17DDD68A8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B2BFEA-E492-4565-976C-E8E91D124FDE}">
      <dgm:prSet/>
      <dgm:spPr/>
      <dgm:t>
        <a:bodyPr/>
        <a:lstStyle/>
        <a:p>
          <a:r>
            <a:rPr lang="en-US" b="1"/>
            <a:t>Improve</a:t>
          </a:r>
          <a:r>
            <a:rPr lang="en-US"/>
            <a:t>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care</a:t>
          </a:r>
          <a:r>
            <a:rPr lang="en-US"/>
            <a:t> coordination and collaboration.</a:t>
          </a:r>
        </a:p>
      </dgm:t>
    </dgm:pt>
    <dgm:pt modelId="{D507358C-4C39-4474-AEDD-835A358E18A3}" type="parTrans" cxnId="{8E8FF916-72B2-4EAD-A1B7-6EC7F168230E}">
      <dgm:prSet/>
      <dgm:spPr/>
      <dgm:t>
        <a:bodyPr/>
        <a:lstStyle/>
        <a:p>
          <a:endParaRPr lang="en-US"/>
        </a:p>
      </dgm:t>
    </dgm:pt>
    <dgm:pt modelId="{0E0EE203-B60B-4CDC-8928-9097E32DFED5}" type="sibTrans" cxnId="{8E8FF916-72B2-4EAD-A1B7-6EC7F168230E}">
      <dgm:prSet/>
      <dgm:spPr/>
      <dgm:t>
        <a:bodyPr/>
        <a:lstStyle/>
        <a:p>
          <a:endParaRPr lang="en-US"/>
        </a:p>
      </dgm:t>
    </dgm:pt>
    <dgm:pt modelId="{3E6A7229-1476-46C8-A423-FA74C06D39F0}">
      <dgm:prSet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Reduce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 hospital admissions or services.</a:t>
          </a:r>
        </a:p>
      </dgm:t>
    </dgm:pt>
    <dgm:pt modelId="{DFB85305-B07C-4357-ACB5-FC182EE18F3E}" type="parTrans" cxnId="{36AE67C6-B052-4D05-94E4-113965E448E8}">
      <dgm:prSet/>
      <dgm:spPr/>
      <dgm:t>
        <a:bodyPr/>
        <a:lstStyle/>
        <a:p>
          <a:endParaRPr lang="en-US"/>
        </a:p>
      </dgm:t>
    </dgm:pt>
    <dgm:pt modelId="{CE210B8F-CAF7-4124-878C-D0B33ACA9469}" type="sibTrans" cxnId="{36AE67C6-B052-4D05-94E4-113965E448E8}">
      <dgm:prSet/>
      <dgm:spPr/>
      <dgm:t>
        <a:bodyPr/>
        <a:lstStyle/>
        <a:p>
          <a:endParaRPr lang="en-US"/>
        </a:p>
      </dgm:t>
    </dgm:pt>
    <dgm:pt modelId="{9961425C-223F-45A8-A7C1-D29D4435E3CD}">
      <dgm:prSet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Engage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 patients and caregivers in the care plan.</a:t>
          </a:r>
        </a:p>
      </dgm:t>
    </dgm:pt>
    <dgm:pt modelId="{49D71DB9-1FE4-4D46-94BB-C1F4683D4437}" type="parTrans" cxnId="{E87D7D42-0C70-4DF6-BC58-3220FBFF890A}">
      <dgm:prSet/>
      <dgm:spPr/>
      <dgm:t>
        <a:bodyPr/>
        <a:lstStyle/>
        <a:p>
          <a:endParaRPr lang="en-US"/>
        </a:p>
      </dgm:t>
    </dgm:pt>
    <dgm:pt modelId="{61F37ED5-B807-42FC-AF88-FFC694AE1202}" type="sibTrans" cxnId="{E87D7D42-0C70-4DF6-BC58-3220FBFF890A}">
      <dgm:prSet/>
      <dgm:spPr/>
      <dgm:t>
        <a:bodyPr/>
        <a:lstStyle/>
        <a:p>
          <a:endParaRPr lang="en-US"/>
        </a:p>
      </dgm:t>
    </dgm:pt>
    <dgm:pt modelId="{E5E8F226-FDAA-4507-9593-B67781919B94}" type="pres">
      <dgm:prSet presAssocID="{9DC902A5-BFAD-4B9B-8C34-D0A17DDD68A8}" presName="vert0" presStyleCnt="0">
        <dgm:presLayoutVars>
          <dgm:dir/>
          <dgm:animOne val="branch"/>
          <dgm:animLvl val="lvl"/>
        </dgm:presLayoutVars>
      </dgm:prSet>
      <dgm:spPr/>
    </dgm:pt>
    <dgm:pt modelId="{FABFF396-98FC-4568-83F4-D26134AB3327}" type="pres">
      <dgm:prSet presAssocID="{27B2BFEA-E492-4565-976C-E8E91D124FDE}" presName="thickLine" presStyleLbl="alignNode1" presStyleIdx="0" presStyleCnt="3"/>
      <dgm:spPr/>
    </dgm:pt>
    <dgm:pt modelId="{054C67C6-A5B8-4EC6-922C-3E9FA4074994}" type="pres">
      <dgm:prSet presAssocID="{27B2BFEA-E492-4565-976C-E8E91D124FDE}" presName="horz1" presStyleCnt="0"/>
      <dgm:spPr/>
    </dgm:pt>
    <dgm:pt modelId="{CB22D6FE-9712-4335-A982-C277ACE95ACC}" type="pres">
      <dgm:prSet presAssocID="{27B2BFEA-E492-4565-976C-E8E91D124FDE}" presName="tx1" presStyleLbl="revTx" presStyleIdx="0" presStyleCnt="3"/>
      <dgm:spPr/>
    </dgm:pt>
    <dgm:pt modelId="{9FDFDBEC-37A5-4A62-B4F4-5F87D21F0ACC}" type="pres">
      <dgm:prSet presAssocID="{27B2BFEA-E492-4565-976C-E8E91D124FDE}" presName="vert1" presStyleCnt="0"/>
      <dgm:spPr/>
    </dgm:pt>
    <dgm:pt modelId="{97200433-AF41-4343-9171-E88DC2E82920}" type="pres">
      <dgm:prSet presAssocID="{3E6A7229-1476-46C8-A423-FA74C06D39F0}" presName="thickLine" presStyleLbl="alignNode1" presStyleIdx="1" presStyleCnt="3"/>
      <dgm:spPr/>
    </dgm:pt>
    <dgm:pt modelId="{715B5713-FF86-40B6-AA09-DC26F022AA8C}" type="pres">
      <dgm:prSet presAssocID="{3E6A7229-1476-46C8-A423-FA74C06D39F0}" presName="horz1" presStyleCnt="0"/>
      <dgm:spPr/>
    </dgm:pt>
    <dgm:pt modelId="{6CCF50FE-5B24-4D07-A4B3-E20286F8D439}" type="pres">
      <dgm:prSet presAssocID="{3E6A7229-1476-46C8-A423-FA74C06D39F0}" presName="tx1" presStyleLbl="revTx" presStyleIdx="1" presStyleCnt="3"/>
      <dgm:spPr/>
    </dgm:pt>
    <dgm:pt modelId="{F1D5B85E-4703-485D-94A1-6B0BC40898AB}" type="pres">
      <dgm:prSet presAssocID="{3E6A7229-1476-46C8-A423-FA74C06D39F0}" presName="vert1" presStyleCnt="0"/>
      <dgm:spPr/>
    </dgm:pt>
    <dgm:pt modelId="{1B2481E7-757B-4CD1-966B-AEA8A85B9FBC}" type="pres">
      <dgm:prSet presAssocID="{9961425C-223F-45A8-A7C1-D29D4435E3CD}" presName="thickLine" presStyleLbl="alignNode1" presStyleIdx="2" presStyleCnt="3"/>
      <dgm:spPr/>
    </dgm:pt>
    <dgm:pt modelId="{1BC0B1A7-2396-402A-9D05-CF208CB50A30}" type="pres">
      <dgm:prSet presAssocID="{9961425C-223F-45A8-A7C1-D29D4435E3CD}" presName="horz1" presStyleCnt="0"/>
      <dgm:spPr/>
    </dgm:pt>
    <dgm:pt modelId="{1641D39F-57C0-4371-8E7A-A4060184C660}" type="pres">
      <dgm:prSet presAssocID="{9961425C-223F-45A8-A7C1-D29D4435E3CD}" presName="tx1" presStyleLbl="revTx" presStyleIdx="2" presStyleCnt="3"/>
      <dgm:spPr/>
    </dgm:pt>
    <dgm:pt modelId="{335F4AE5-7B32-4EE8-B91C-03EC824D742C}" type="pres">
      <dgm:prSet presAssocID="{9961425C-223F-45A8-A7C1-D29D4435E3CD}" presName="vert1" presStyleCnt="0"/>
      <dgm:spPr/>
    </dgm:pt>
  </dgm:ptLst>
  <dgm:cxnLst>
    <dgm:cxn modelId="{89085B05-5447-4B44-A6FA-00D421023909}" type="presOf" srcId="{9961425C-223F-45A8-A7C1-D29D4435E3CD}" destId="{1641D39F-57C0-4371-8E7A-A4060184C660}" srcOrd="0" destOrd="0" presId="urn:microsoft.com/office/officeart/2008/layout/LinedList"/>
    <dgm:cxn modelId="{8E8FF916-72B2-4EAD-A1B7-6EC7F168230E}" srcId="{9DC902A5-BFAD-4B9B-8C34-D0A17DDD68A8}" destId="{27B2BFEA-E492-4565-976C-E8E91D124FDE}" srcOrd="0" destOrd="0" parTransId="{D507358C-4C39-4474-AEDD-835A358E18A3}" sibTransId="{0E0EE203-B60B-4CDC-8928-9097E32DFED5}"/>
    <dgm:cxn modelId="{D35A0F3F-F3A8-483D-998D-8EFC66101C93}" type="presOf" srcId="{27B2BFEA-E492-4565-976C-E8E91D124FDE}" destId="{CB22D6FE-9712-4335-A982-C277ACE95ACC}" srcOrd="0" destOrd="0" presId="urn:microsoft.com/office/officeart/2008/layout/LinedList"/>
    <dgm:cxn modelId="{E87D7D42-0C70-4DF6-BC58-3220FBFF890A}" srcId="{9DC902A5-BFAD-4B9B-8C34-D0A17DDD68A8}" destId="{9961425C-223F-45A8-A7C1-D29D4435E3CD}" srcOrd="2" destOrd="0" parTransId="{49D71DB9-1FE4-4D46-94BB-C1F4683D4437}" sibTransId="{61F37ED5-B807-42FC-AF88-FFC694AE1202}"/>
    <dgm:cxn modelId="{63F83F9D-DFF9-43CF-A4FD-9C3E6B26F097}" type="presOf" srcId="{3E6A7229-1476-46C8-A423-FA74C06D39F0}" destId="{6CCF50FE-5B24-4D07-A4B3-E20286F8D439}" srcOrd="0" destOrd="0" presId="urn:microsoft.com/office/officeart/2008/layout/LinedList"/>
    <dgm:cxn modelId="{36AE67C6-B052-4D05-94E4-113965E448E8}" srcId="{9DC902A5-BFAD-4B9B-8C34-D0A17DDD68A8}" destId="{3E6A7229-1476-46C8-A423-FA74C06D39F0}" srcOrd="1" destOrd="0" parTransId="{DFB85305-B07C-4357-ACB5-FC182EE18F3E}" sibTransId="{CE210B8F-CAF7-4124-878C-D0B33ACA9469}"/>
    <dgm:cxn modelId="{02499FD3-0D7E-4AA5-8387-0BAF14BADCB5}" type="presOf" srcId="{9DC902A5-BFAD-4B9B-8C34-D0A17DDD68A8}" destId="{E5E8F226-FDAA-4507-9593-B67781919B94}" srcOrd="0" destOrd="0" presId="urn:microsoft.com/office/officeart/2008/layout/LinedList"/>
    <dgm:cxn modelId="{37316C7B-1546-4918-A809-A869491A7B58}" type="presParOf" srcId="{E5E8F226-FDAA-4507-9593-B67781919B94}" destId="{FABFF396-98FC-4568-83F4-D26134AB3327}" srcOrd="0" destOrd="0" presId="urn:microsoft.com/office/officeart/2008/layout/LinedList"/>
    <dgm:cxn modelId="{1A252790-CE67-42CA-BDD2-20024CDEC50F}" type="presParOf" srcId="{E5E8F226-FDAA-4507-9593-B67781919B94}" destId="{054C67C6-A5B8-4EC6-922C-3E9FA4074994}" srcOrd="1" destOrd="0" presId="urn:microsoft.com/office/officeart/2008/layout/LinedList"/>
    <dgm:cxn modelId="{376EEF51-4917-4141-A7A5-123C2C408C5F}" type="presParOf" srcId="{054C67C6-A5B8-4EC6-922C-3E9FA4074994}" destId="{CB22D6FE-9712-4335-A982-C277ACE95ACC}" srcOrd="0" destOrd="0" presId="urn:microsoft.com/office/officeart/2008/layout/LinedList"/>
    <dgm:cxn modelId="{E35EC861-2065-43C6-A7D8-E3247AA5FF25}" type="presParOf" srcId="{054C67C6-A5B8-4EC6-922C-3E9FA4074994}" destId="{9FDFDBEC-37A5-4A62-B4F4-5F87D21F0ACC}" srcOrd="1" destOrd="0" presId="urn:microsoft.com/office/officeart/2008/layout/LinedList"/>
    <dgm:cxn modelId="{0C0BFECE-80EE-4453-86C0-749653C7E3E3}" type="presParOf" srcId="{E5E8F226-FDAA-4507-9593-B67781919B94}" destId="{97200433-AF41-4343-9171-E88DC2E82920}" srcOrd="2" destOrd="0" presId="urn:microsoft.com/office/officeart/2008/layout/LinedList"/>
    <dgm:cxn modelId="{90300852-C4EA-487A-B5A1-57EF02B8051A}" type="presParOf" srcId="{E5E8F226-FDAA-4507-9593-B67781919B94}" destId="{715B5713-FF86-40B6-AA09-DC26F022AA8C}" srcOrd="3" destOrd="0" presId="urn:microsoft.com/office/officeart/2008/layout/LinedList"/>
    <dgm:cxn modelId="{BE424227-6638-4EE9-8ABD-91E9D0B169DE}" type="presParOf" srcId="{715B5713-FF86-40B6-AA09-DC26F022AA8C}" destId="{6CCF50FE-5B24-4D07-A4B3-E20286F8D439}" srcOrd="0" destOrd="0" presId="urn:microsoft.com/office/officeart/2008/layout/LinedList"/>
    <dgm:cxn modelId="{965C7E00-0F86-481F-89F6-FCED662968FD}" type="presParOf" srcId="{715B5713-FF86-40B6-AA09-DC26F022AA8C}" destId="{F1D5B85E-4703-485D-94A1-6B0BC40898AB}" srcOrd="1" destOrd="0" presId="urn:microsoft.com/office/officeart/2008/layout/LinedList"/>
    <dgm:cxn modelId="{347BC01F-C870-4DA2-89AD-8F45732B2033}" type="presParOf" srcId="{E5E8F226-FDAA-4507-9593-B67781919B94}" destId="{1B2481E7-757B-4CD1-966B-AEA8A85B9FBC}" srcOrd="4" destOrd="0" presId="urn:microsoft.com/office/officeart/2008/layout/LinedList"/>
    <dgm:cxn modelId="{78209A2F-DC6C-4E94-9FAD-7F8FA853A8CA}" type="presParOf" srcId="{E5E8F226-FDAA-4507-9593-B67781919B94}" destId="{1BC0B1A7-2396-402A-9D05-CF208CB50A30}" srcOrd="5" destOrd="0" presId="urn:microsoft.com/office/officeart/2008/layout/LinedList"/>
    <dgm:cxn modelId="{91ED5606-4858-4A24-BB4D-0DA1A746C722}" type="presParOf" srcId="{1BC0B1A7-2396-402A-9D05-CF208CB50A30}" destId="{1641D39F-57C0-4371-8E7A-A4060184C660}" srcOrd="0" destOrd="0" presId="urn:microsoft.com/office/officeart/2008/layout/LinedList"/>
    <dgm:cxn modelId="{5B3BE947-01B2-48CF-825F-6CE4B609AFDB}" type="presParOf" srcId="{1BC0B1A7-2396-402A-9D05-CF208CB50A30}" destId="{335F4AE5-7B32-4EE8-B91C-03EC824D74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CB83D7-F069-49AC-BEB9-10DC8D0E3F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C8DB46-A00E-4308-B9BB-667047FBEE32}">
      <dgm:prSet phldrT="[Text]"/>
      <dgm:spPr/>
      <dgm:t>
        <a:bodyPr anchor="ctr"/>
        <a:lstStyle/>
        <a:p>
          <a:pPr algn="ctr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Obtain patient consent.</a:t>
          </a:r>
        </a:p>
      </dgm:t>
    </dgm:pt>
    <dgm:pt modelId="{A29F3624-E83F-414C-BDAB-B8A537DAE7E3}" type="parTrans" cxnId="{C43EA915-F91C-475E-8E5E-6CF0CDE07A6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77EB4D-A61D-410B-AA45-8D125BA47EDC}" type="sibTrans" cxnId="{C43EA915-F91C-475E-8E5E-6CF0CDE07A6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DF526F-76A5-4D98-BA2B-516194566B0D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Cost sharing.</a:t>
          </a:r>
        </a:p>
      </dgm:t>
    </dgm:pt>
    <dgm:pt modelId="{D640D42E-4FB4-474B-AAC9-3CC6865E7754}" type="parTrans" cxnId="{D442A8C2-22AE-48DF-B9F4-1BE0143505C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FE99BA-55D6-40A8-A733-53F99CDFB87E}" type="sibTrans" cxnId="{D442A8C2-22AE-48DF-B9F4-1BE0143505C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78F852-5686-4786-8D50-B1BC9DC71945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Termination of services.</a:t>
          </a:r>
        </a:p>
      </dgm:t>
    </dgm:pt>
    <dgm:pt modelId="{AC3D0DAE-F6DF-4EF4-AC4F-15B8089AF193}" type="parTrans" cxnId="{021FB9CB-108A-47CA-8F87-A7D7C2E5C54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E646C9-9B3D-4E57-8C3C-C5FA2BD17C17}" type="sibTrans" cxnId="{021FB9CB-108A-47CA-8F87-A7D7C2E5C54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7011C-3629-41FD-9D50-4A0F8622E4D7}">
      <dgm:prSet phldrT="[Text]"/>
      <dgm:spPr/>
      <dgm:t>
        <a:bodyPr anchor="ctr"/>
        <a:lstStyle/>
        <a:p>
          <a:pPr algn="ctr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Assign a designated care team lead.</a:t>
          </a:r>
        </a:p>
      </dgm:t>
    </dgm:pt>
    <dgm:pt modelId="{06ED07CB-847E-4D1D-8477-B0B71B0607DC}" type="parTrans" cxnId="{02C60B78-956F-4B74-9C59-B6BC3E16A40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D7D666-7ABB-43B2-954F-1428A6823D4F}" type="sibTrans" cxnId="{02C60B78-956F-4B74-9C59-B6BC3E16A40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E93782-B906-44AD-A16B-679471FCBDBA}">
      <dgm:prSet phldrT="[Text]"/>
      <dgm:spPr/>
      <dgm:t>
        <a:bodyPr anchor="ctr"/>
        <a:lstStyle/>
        <a:p>
          <a:pPr>
            <a:buFont typeface="Wingdings" panose="05000000000000000000" pitchFamily="2" charset="2"/>
            <a:buChar char="§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Ensures continuity of care.</a:t>
          </a:r>
        </a:p>
      </dgm:t>
    </dgm:pt>
    <dgm:pt modelId="{696C0688-BD79-49E0-8294-B96373D310DE}" type="parTrans" cxnId="{BD985118-1E6B-4F7E-B175-8B7D84D9F58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D8FE49-242B-464C-A6A6-60B104FDE0A0}" type="sibTrans" cxnId="{BD985118-1E6B-4F7E-B175-8B7D84D9F58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AE3F5-CB78-4C74-89A8-AD884BF94330}">
      <dgm:prSet/>
      <dgm:spPr/>
      <dgm:t>
        <a:bodyPr anchor="ctr"/>
        <a:lstStyle/>
        <a:p>
          <a:pPr algn="ctr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Establish, implement, revise, or monitor care plan.</a:t>
          </a:r>
        </a:p>
      </dgm:t>
    </dgm:pt>
    <dgm:pt modelId="{8432B3C7-3FFC-4DFB-B0DA-4FF84DE5897F}" type="parTrans" cxnId="{B57ADAF0-5ECB-43A5-AA68-5E2F6E8FE6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128168-4CB0-4AB4-BEC1-9F41DD1C6153}" type="sibTrans" cxnId="{B57ADAF0-5ECB-43A5-AA68-5E2F6E8FE6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4A0B03-BCC0-409B-AA7A-FD3FFD398FA2}">
      <dgm:prSet/>
      <dgm:spPr/>
      <dgm:t>
        <a:bodyPr anchor="ctr"/>
        <a:lstStyle/>
        <a:p>
          <a:pPr algn="ctr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Record data in electronic health record.</a:t>
          </a:r>
        </a:p>
      </dgm:t>
    </dgm:pt>
    <dgm:pt modelId="{DCE50F19-A571-4583-8439-D68A761E076A}" type="parTrans" cxnId="{AB89577B-FCC8-4895-B3B3-83BF16AAC46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C6E4CA-19BC-4A81-8766-1629CD1AD5A8}" type="sibTrans" cxnId="{AB89577B-FCC8-4895-B3B3-83BF16AAC46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A2D9A6-C1B6-425B-9201-FB26D05BC6DF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One practitioner per month</a:t>
          </a:r>
        </a:p>
      </dgm:t>
    </dgm:pt>
    <dgm:pt modelId="{C7A917F6-74A6-4808-A910-985E4BA10D6B}" type="parTrans" cxnId="{15E42A2F-7EB0-44B9-9AF0-7546D7ED57F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5CAA35-B8FE-4374-8BE7-3B4D90095352}" type="sibTrans" cxnId="{15E42A2F-7EB0-44B9-9AF0-7546D7ED57F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C8D7F7-2C69-4A65-B883-7FAA77810FB6}">
      <dgm:prSet phldrT="[Text]"/>
      <dgm:spPr/>
      <dgm:t>
        <a:bodyPr anchor="ctr"/>
        <a:lstStyle/>
        <a:p>
          <a:pPr>
            <a:buFont typeface="Wingdings" panose="05000000000000000000" pitchFamily="2" charset="2"/>
            <a:buChar char="§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Serve as a point of contact.</a:t>
          </a:r>
        </a:p>
      </dgm:t>
    </dgm:pt>
    <dgm:pt modelId="{114F69BB-8254-47DD-9894-C2553068F234}" type="parTrans" cxnId="{A17390FD-BEB5-4111-A7D6-ED372FEFBD4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03E89-7B9A-45DC-B7BE-7892146EEACD}" type="sibTrans" cxnId="{A17390FD-BEB5-4111-A7D6-ED372FEFBD4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B7D500-18FA-46A2-911F-6B3A6D0F4E1F}">
      <dgm:prSet/>
      <dgm:spPr/>
      <dgm:t>
        <a:bodyPr anchor="ctr"/>
        <a:lstStyle/>
        <a:p>
          <a:pPr>
            <a:buFont typeface="Wingdings" panose="05000000000000000000" pitchFamily="2" charset="2"/>
            <a:buChar char="§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Share with patient and/or caregiver.</a:t>
          </a:r>
        </a:p>
      </dgm:t>
    </dgm:pt>
    <dgm:pt modelId="{524F5F4B-5137-4C00-A5F6-826307D6A2AA}" type="parTrans" cxnId="{4ECB2151-1D93-48D3-957D-E8515DE5BEB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C84967-862B-4B19-A620-7E55470A6402}" type="sibTrans" cxnId="{4ECB2151-1D93-48D3-957D-E8515DE5BEB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88D3BC-5E76-4A2B-9728-5B8338285402}">
      <dgm:prSet/>
      <dgm:spPr/>
      <dgm:t>
        <a:bodyPr anchor="ctr"/>
        <a:lstStyle/>
        <a:p>
          <a:pPr>
            <a:buFont typeface="Wingdings" panose="05000000000000000000" pitchFamily="2" charset="2"/>
            <a:buChar char="§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Share with other healthcare providers.</a:t>
          </a:r>
        </a:p>
      </dgm:t>
    </dgm:pt>
    <dgm:pt modelId="{42D979DB-DDC6-4E71-B7B4-15AE2B014DB8}" type="parTrans" cxnId="{4C476902-BFB2-42D3-8EC3-4CD206E17A1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F97284-44A1-43D2-B745-E3CEB89FC18E}" type="sibTrans" cxnId="{4C476902-BFB2-42D3-8EC3-4CD206E17A1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B27B46-0EC0-4FB4-9793-00C01FDE8AE0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Demographics.</a:t>
          </a:r>
        </a:p>
      </dgm:t>
    </dgm:pt>
    <dgm:pt modelId="{8D677A5B-041D-40A1-9D13-CA8101884FB9}" type="parTrans" cxnId="{96673892-865E-4559-9440-1C8E1587701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7F68A6-EE64-4EDF-B9CC-41F1EF1B9733}" type="sibTrans" cxnId="{96673892-865E-4559-9440-1C8E1587701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99BE63-A0D0-4CE0-813C-CB9A3CCD8C5F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Medications.</a:t>
          </a:r>
        </a:p>
      </dgm:t>
    </dgm:pt>
    <dgm:pt modelId="{38B344D7-B39B-4C35-A1F7-C46885D7FB60}" type="parTrans" cxnId="{E72FD247-BB34-4A9B-84BC-358A6BAB441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30453E-8A8B-42AD-BCDA-7EADD65E8D28}" type="sibTrans" cxnId="{E72FD247-BB34-4A9B-84BC-358A6BAB441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B91FEE-43DB-4923-9F55-6A5CE8C78C18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Medical problems.</a:t>
          </a:r>
        </a:p>
      </dgm:t>
    </dgm:pt>
    <dgm:pt modelId="{BE3D683D-D783-4359-A6A7-C5CDA63E7FF6}" type="parTrans" cxnId="{EB71038A-17D9-4838-9C94-1D60C3494B4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FA0025-BA5B-4CB6-806C-D6C89C2C2BE8}" type="sibTrans" cxnId="{EB71038A-17D9-4838-9C94-1D60C3494B4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0F4C2C-ACDF-4DDD-B7A4-AEC72B0CD015}" type="pres">
      <dgm:prSet presAssocID="{F7CB83D7-F069-49AC-BEB9-10DC8D0E3F4C}" presName="vert0" presStyleCnt="0">
        <dgm:presLayoutVars>
          <dgm:dir/>
          <dgm:animOne val="branch"/>
          <dgm:animLvl val="lvl"/>
        </dgm:presLayoutVars>
      </dgm:prSet>
      <dgm:spPr/>
    </dgm:pt>
    <dgm:pt modelId="{5B1AC528-7A3D-41E1-99AD-A32972670F76}" type="pres">
      <dgm:prSet presAssocID="{00C8DB46-A00E-4308-B9BB-667047FBEE32}" presName="thickLine" presStyleLbl="alignNode1" presStyleIdx="0" presStyleCnt="4"/>
      <dgm:spPr/>
    </dgm:pt>
    <dgm:pt modelId="{C3D33E51-3401-466D-BBB6-E35E8517FBF1}" type="pres">
      <dgm:prSet presAssocID="{00C8DB46-A00E-4308-B9BB-667047FBEE32}" presName="horz1" presStyleCnt="0"/>
      <dgm:spPr/>
    </dgm:pt>
    <dgm:pt modelId="{9FAC9D30-E0AE-49FB-8AFE-D3DABCA3067D}" type="pres">
      <dgm:prSet presAssocID="{00C8DB46-A00E-4308-B9BB-667047FBEE32}" presName="tx1" presStyleLbl="revTx" presStyleIdx="0" presStyleCnt="14"/>
      <dgm:spPr/>
    </dgm:pt>
    <dgm:pt modelId="{03F52379-1C9A-4050-BEA1-05F1D05BF403}" type="pres">
      <dgm:prSet presAssocID="{00C8DB46-A00E-4308-B9BB-667047FBEE32}" presName="vert1" presStyleCnt="0"/>
      <dgm:spPr/>
    </dgm:pt>
    <dgm:pt modelId="{7A3600B2-63E6-43D2-B1B4-27561E404BB7}" type="pres">
      <dgm:prSet presAssocID="{BADF526F-76A5-4D98-BA2B-516194566B0D}" presName="vertSpace2a" presStyleCnt="0"/>
      <dgm:spPr/>
    </dgm:pt>
    <dgm:pt modelId="{223CEB51-2523-4A4D-BA67-B79CE0CDF126}" type="pres">
      <dgm:prSet presAssocID="{BADF526F-76A5-4D98-BA2B-516194566B0D}" presName="horz2" presStyleCnt="0"/>
      <dgm:spPr/>
    </dgm:pt>
    <dgm:pt modelId="{DB9B1FBF-B856-447E-860D-789D8F6322E3}" type="pres">
      <dgm:prSet presAssocID="{BADF526F-76A5-4D98-BA2B-516194566B0D}" presName="horzSpace2" presStyleCnt="0"/>
      <dgm:spPr/>
    </dgm:pt>
    <dgm:pt modelId="{E751B030-519E-439B-870B-0298274B8706}" type="pres">
      <dgm:prSet presAssocID="{BADF526F-76A5-4D98-BA2B-516194566B0D}" presName="tx2" presStyleLbl="revTx" presStyleIdx="1" presStyleCnt="14"/>
      <dgm:spPr/>
    </dgm:pt>
    <dgm:pt modelId="{73A3AF94-A0ED-4BA9-ABCE-7B5291716013}" type="pres">
      <dgm:prSet presAssocID="{BADF526F-76A5-4D98-BA2B-516194566B0D}" presName="vert2" presStyleCnt="0"/>
      <dgm:spPr/>
    </dgm:pt>
    <dgm:pt modelId="{54746E88-D992-464D-AF80-C1CFD86D0D03}" type="pres">
      <dgm:prSet presAssocID="{BADF526F-76A5-4D98-BA2B-516194566B0D}" presName="thinLine2b" presStyleLbl="callout" presStyleIdx="0" presStyleCnt="10"/>
      <dgm:spPr/>
    </dgm:pt>
    <dgm:pt modelId="{ED6D9AD8-EB86-4BA0-A746-AF18B99F6423}" type="pres">
      <dgm:prSet presAssocID="{BADF526F-76A5-4D98-BA2B-516194566B0D}" presName="vertSpace2b" presStyleCnt="0"/>
      <dgm:spPr/>
    </dgm:pt>
    <dgm:pt modelId="{7B39DB76-FA2A-4640-9B91-B0E2C1E5CB9B}" type="pres">
      <dgm:prSet presAssocID="{A278F852-5686-4786-8D50-B1BC9DC71945}" presName="horz2" presStyleCnt="0"/>
      <dgm:spPr/>
    </dgm:pt>
    <dgm:pt modelId="{1656B880-9FFA-4593-A04A-D32372F283C6}" type="pres">
      <dgm:prSet presAssocID="{A278F852-5686-4786-8D50-B1BC9DC71945}" presName="horzSpace2" presStyleCnt="0"/>
      <dgm:spPr/>
    </dgm:pt>
    <dgm:pt modelId="{EB872EB4-A538-479A-B0A5-4ED2C46F9F04}" type="pres">
      <dgm:prSet presAssocID="{A278F852-5686-4786-8D50-B1BC9DC71945}" presName="tx2" presStyleLbl="revTx" presStyleIdx="2" presStyleCnt="14"/>
      <dgm:spPr/>
    </dgm:pt>
    <dgm:pt modelId="{22575B69-A0CA-474C-85F7-782E4C8BEA9F}" type="pres">
      <dgm:prSet presAssocID="{A278F852-5686-4786-8D50-B1BC9DC71945}" presName="vert2" presStyleCnt="0"/>
      <dgm:spPr/>
    </dgm:pt>
    <dgm:pt modelId="{7890B429-CFC4-4A7A-90A3-A78557764C44}" type="pres">
      <dgm:prSet presAssocID="{A278F852-5686-4786-8D50-B1BC9DC71945}" presName="thinLine2b" presStyleLbl="callout" presStyleIdx="1" presStyleCnt="10"/>
      <dgm:spPr/>
    </dgm:pt>
    <dgm:pt modelId="{A3D00EF8-E7C8-4E82-8809-AF662CD50608}" type="pres">
      <dgm:prSet presAssocID="{A278F852-5686-4786-8D50-B1BC9DC71945}" presName="vertSpace2b" presStyleCnt="0"/>
      <dgm:spPr/>
    </dgm:pt>
    <dgm:pt modelId="{E0C018AE-2396-422F-8624-CB1E27EF2F36}" type="pres">
      <dgm:prSet presAssocID="{F5A2D9A6-C1B6-425B-9201-FB26D05BC6DF}" presName="horz2" presStyleCnt="0"/>
      <dgm:spPr/>
    </dgm:pt>
    <dgm:pt modelId="{CDDFC92C-135A-4E58-A438-0910F2679C2A}" type="pres">
      <dgm:prSet presAssocID="{F5A2D9A6-C1B6-425B-9201-FB26D05BC6DF}" presName="horzSpace2" presStyleCnt="0"/>
      <dgm:spPr/>
    </dgm:pt>
    <dgm:pt modelId="{D3489AD9-4B61-457B-92CE-9400794F6F47}" type="pres">
      <dgm:prSet presAssocID="{F5A2D9A6-C1B6-425B-9201-FB26D05BC6DF}" presName="tx2" presStyleLbl="revTx" presStyleIdx="3" presStyleCnt="14"/>
      <dgm:spPr/>
    </dgm:pt>
    <dgm:pt modelId="{25EAEFC3-4FC4-4562-87DC-2140A3FD56B3}" type="pres">
      <dgm:prSet presAssocID="{F5A2D9A6-C1B6-425B-9201-FB26D05BC6DF}" presName="vert2" presStyleCnt="0"/>
      <dgm:spPr/>
    </dgm:pt>
    <dgm:pt modelId="{029A0BA5-BDDD-4C54-98D7-6B014A6E43FE}" type="pres">
      <dgm:prSet presAssocID="{F5A2D9A6-C1B6-425B-9201-FB26D05BC6DF}" presName="thinLine2b" presStyleLbl="callout" presStyleIdx="2" presStyleCnt="10"/>
      <dgm:spPr/>
    </dgm:pt>
    <dgm:pt modelId="{902393AC-6689-4AA8-B322-B918541A1E3A}" type="pres">
      <dgm:prSet presAssocID="{F5A2D9A6-C1B6-425B-9201-FB26D05BC6DF}" presName="vertSpace2b" presStyleCnt="0"/>
      <dgm:spPr/>
    </dgm:pt>
    <dgm:pt modelId="{78DB034F-9671-4826-9433-353E81B45648}" type="pres">
      <dgm:prSet presAssocID="{E4D7011C-3629-41FD-9D50-4A0F8622E4D7}" presName="thickLine" presStyleLbl="alignNode1" presStyleIdx="1" presStyleCnt="4"/>
      <dgm:spPr/>
    </dgm:pt>
    <dgm:pt modelId="{7DA0279C-E808-47F1-AB7B-80106B0DBA7D}" type="pres">
      <dgm:prSet presAssocID="{E4D7011C-3629-41FD-9D50-4A0F8622E4D7}" presName="horz1" presStyleCnt="0"/>
      <dgm:spPr/>
    </dgm:pt>
    <dgm:pt modelId="{2AC14AAE-6652-420C-BC04-9B9E64A49D83}" type="pres">
      <dgm:prSet presAssocID="{E4D7011C-3629-41FD-9D50-4A0F8622E4D7}" presName="tx1" presStyleLbl="revTx" presStyleIdx="4" presStyleCnt="14"/>
      <dgm:spPr/>
    </dgm:pt>
    <dgm:pt modelId="{EF27BAAA-1E95-4FB8-BCF4-E3D0591F7AC1}" type="pres">
      <dgm:prSet presAssocID="{E4D7011C-3629-41FD-9D50-4A0F8622E4D7}" presName="vert1" presStyleCnt="0"/>
      <dgm:spPr/>
    </dgm:pt>
    <dgm:pt modelId="{A2182F99-E520-4BCC-AAFC-1CA26410591D}" type="pres">
      <dgm:prSet presAssocID="{A7E93782-B906-44AD-A16B-679471FCBDBA}" presName="vertSpace2a" presStyleCnt="0"/>
      <dgm:spPr/>
    </dgm:pt>
    <dgm:pt modelId="{130807B3-46C7-41FF-8C2A-A8C0CE3289FF}" type="pres">
      <dgm:prSet presAssocID="{A7E93782-B906-44AD-A16B-679471FCBDBA}" presName="horz2" presStyleCnt="0"/>
      <dgm:spPr/>
    </dgm:pt>
    <dgm:pt modelId="{30E5B5F5-A13B-4B7A-9FA7-375F149F983D}" type="pres">
      <dgm:prSet presAssocID="{A7E93782-B906-44AD-A16B-679471FCBDBA}" presName="horzSpace2" presStyleCnt="0"/>
      <dgm:spPr/>
    </dgm:pt>
    <dgm:pt modelId="{595B02C7-7735-48EC-A01C-E5E2543A72EC}" type="pres">
      <dgm:prSet presAssocID="{A7E93782-B906-44AD-A16B-679471FCBDBA}" presName="tx2" presStyleLbl="revTx" presStyleIdx="5" presStyleCnt="14"/>
      <dgm:spPr/>
    </dgm:pt>
    <dgm:pt modelId="{0136728F-307B-4C59-BB9D-E7BC2EF26C3D}" type="pres">
      <dgm:prSet presAssocID="{A7E93782-B906-44AD-A16B-679471FCBDBA}" presName="vert2" presStyleCnt="0"/>
      <dgm:spPr/>
    </dgm:pt>
    <dgm:pt modelId="{8B7DBF98-2E08-4F3E-BB88-06C6AA838CA0}" type="pres">
      <dgm:prSet presAssocID="{A7E93782-B906-44AD-A16B-679471FCBDBA}" presName="thinLine2b" presStyleLbl="callout" presStyleIdx="3" presStyleCnt="10"/>
      <dgm:spPr/>
    </dgm:pt>
    <dgm:pt modelId="{A9BD67BB-DF06-4F2E-BDCB-B9C05D532949}" type="pres">
      <dgm:prSet presAssocID="{A7E93782-B906-44AD-A16B-679471FCBDBA}" presName="vertSpace2b" presStyleCnt="0"/>
      <dgm:spPr/>
    </dgm:pt>
    <dgm:pt modelId="{E8CA1921-5BAE-4D82-A4EE-F30EE95DD822}" type="pres">
      <dgm:prSet presAssocID="{12C8D7F7-2C69-4A65-B883-7FAA77810FB6}" presName="horz2" presStyleCnt="0"/>
      <dgm:spPr/>
    </dgm:pt>
    <dgm:pt modelId="{8D8378F2-C022-4DEF-884C-AF7D6FE982B9}" type="pres">
      <dgm:prSet presAssocID="{12C8D7F7-2C69-4A65-B883-7FAA77810FB6}" presName="horzSpace2" presStyleCnt="0"/>
      <dgm:spPr/>
    </dgm:pt>
    <dgm:pt modelId="{FDCF56C6-7412-47BA-92B7-E5E381CBC6BB}" type="pres">
      <dgm:prSet presAssocID="{12C8D7F7-2C69-4A65-B883-7FAA77810FB6}" presName="tx2" presStyleLbl="revTx" presStyleIdx="6" presStyleCnt="14"/>
      <dgm:spPr/>
    </dgm:pt>
    <dgm:pt modelId="{A2F8838B-EE67-4D08-9E1A-0C1A746BFA89}" type="pres">
      <dgm:prSet presAssocID="{12C8D7F7-2C69-4A65-B883-7FAA77810FB6}" presName="vert2" presStyleCnt="0"/>
      <dgm:spPr/>
    </dgm:pt>
    <dgm:pt modelId="{27147706-7FE8-486B-B6EA-A5F81ADFE4C5}" type="pres">
      <dgm:prSet presAssocID="{12C8D7F7-2C69-4A65-B883-7FAA77810FB6}" presName="thinLine2b" presStyleLbl="callout" presStyleIdx="4" presStyleCnt="10"/>
      <dgm:spPr/>
    </dgm:pt>
    <dgm:pt modelId="{5BB86879-5ABB-4E5B-B279-4F3655BCC85F}" type="pres">
      <dgm:prSet presAssocID="{12C8D7F7-2C69-4A65-B883-7FAA77810FB6}" presName="vertSpace2b" presStyleCnt="0"/>
      <dgm:spPr/>
    </dgm:pt>
    <dgm:pt modelId="{59643953-9F80-4BA4-BD9E-ACCB19547548}" type="pres">
      <dgm:prSet presAssocID="{59DAE3F5-CB78-4C74-89A8-AD884BF94330}" presName="thickLine" presStyleLbl="alignNode1" presStyleIdx="2" presStyleCnt="4"/>
      <dgm:spPr/>
    </dgm:pt>
    <dgm:pt modelId="{929C6960-5690-4D83-8823-8BB85651741D}" type="pres">
      <dgm:prSet presAssocID="{59DAE3F5-CB78-4C74-89A8-AD884BF94330}" presName="horz1" presStyleCnt="0"/>
      <dgm:spPr/>
    </dgm:pt>
    <dgm:pt modelId="{A97EFEA0-C26F-47E6-BE73-66F304BB146D}" type="pres">
      <dgm:prSet presAssocID="{59DAE3F5-CB78-4C74-89A8-AD884BF94330}" presName="tx1" presStyleLbl="revTx" presStyleIdx="7" presStyleCnt="14" custLinFactNeighborY="-3263"/>
      <dgm:spPr/>
    </dgm:pt>
    <dgm:pt modelId="{4C0D37BD-BED0-4845-80B2-19690EEC816F}" type="pres">
      <dgm:prSet presAssocID="{59DAE3F5-CB78-4C74-89A8-AD884BF94330}" presName="vert1" presStyleCnt="0"/>
      <dgm:spPr/>
    </dgm:pt>
    <dgm:pt modelId="{8A37CEA1-FF70-4ABE-A84F-515240D365D5}" type="pres">
      <dgm:prSet presAssocID="{7CB7D500-18FA-46A2-911F-6B3A6D0F4E1F}" presName="vertSpace2a" presStyleCnt="0"/>
      <dgm:spPr/>
    </dgm:pt>
    <dgm:pt modelId="{BDDF50BA-7D99-44C2-889F-97C8E4DCEF3B}" type="pres">
      <dgm:prSet presAssocID="{7CB7D500-18FA-46A2-911F-6B3A6D0F4E1F}" presName="horz2" presStyleCnt="0"/>
      <dgm:spPr/>
    </dgm:pt>
    <dgm:pt modelId="{E7B1F6FC-57F9-401A-A5B1-514E0B2BD67E}" type="pres">
      <dgm:prSet presAssocID="{7CB7D500-18FA-46A2-911F-6B3A6D0F4E1F}" presName="horzSpace2" presStyleCnt="0"/>
      <dgm:spPr/>
    </dgm:pt>
    <dgm:pt modelId="{C37183D8-416E-4EF1-9026-FF4BC8D0F24F}" type="pres">
      <dgm:prSet presAssocID="{7CB7D500-18FA-46A2-911F-6B3A6D0F4E1F}" presName="tx2" presStyleLbl="revTx" presStyleIdx="8" presStyleCnt="14"/>
      <dgm:spPr/>
    </dgm:pt>
    <dgm:pt modelId="{2284CBE9-B816-4A30-9520-C6AA46AF75DA}" type="pres">
      <dgm:prSet presAssocID="{7CB7D500-18FA-46A2-911F-6B3A6D0F4E1F}" presName="vert2" presStyleCnt="0"/>
      <dgm:spPr/>
    </dgm:pt>
    <dgm:pt modelId="{2D21C776-6807-4589-9729-5B9E844F41B8}" type="pres">
      <dgm:prSet presAssocID="{7CB7D500-18FA-46A2-911F-6B3A6D0F4E1F}" presName="thinLine2b" presStyleLbl="callout" presStyleIdx="5" presStyleCnt="10"/>
      <dgm:spPr/>
    </dgm:pt>
    <dgm:pt modelId="{C152AD25-6AA6-45A8-B422-C070748D7E92}" type="pres">
      <dgm:prSet presAssocID="{7CB7D500-18FA-46A2-911F-6B3A6D0F4E1F}" presName="vertSpace2b" presStyleCnt="0"/>
      <dgm:spPr/>
    </dgm:pt>
    <dgm:pt modelId="{5551F53E-2B12-43F9-9452-324519ECD2CF}" type="pres">
      <dgm:prSet presAssocID="{D188D3BC-5E76-4A2B-9728-5B8338285402}" presName="horz2" presStyleCnt="0"/>
      <dgm:spPr/>
    </dgm:pt>
    <dgm:pt modelId="{B3D0492F-1051-4266-8DCB-7F7FB1AB972D}" type="pres">
      <dgm:prSet presAssocID="{D188D3BC-5E76-4A2B-9728-5B8338285402}" presName="horzSpace2" presStyleCnt="0"/>
      <dgm:spPr/>
    </dgm:pt>
    <dgm:pt modelId="{C6C59E9F-5831-487C-A6D5-1B4DFDA5EB2D}" type="pres">
      <dgm:prSet presAssocID="{D188D3BC-5E76-4A2B-9728-5B8338285402}" presName="tx2" presStyleLbl="revTx" presStyleIdx="9" presStyleCnt="14"/>
      <dgm:spPr/>
    </dgm:pt>
    <dgm:pt modelId="{D4E2DFEC-7F1A-4298-B016-08B3B389AF7D}" type="pres">
      <dgm:prSet presAssocID="{D188D3BC-5E76-4A2B-9728-5B8338285402}" presName="vert2" presStyleCnt="0"/>
      <dgm:spPr/>
    </dgm:pt>
    <dgm:pt modelId="{EE20FB4E-6CCD-4AAC-881C-F5ADF18079D4}" type="pres">
      <dgm:prSet presAssocID="{D188D3BC-5E76-4A2B-9728-5B8338285402}" presName="thinLine2b" presStyleLbl="callout" presStyleIdx="6" presStyleCnt="10"/>
      <dgm:spPr/>
    </dgm:pt>
    <dgm:pt modelId="{2612F59B-7EC8-453B-BC9C-32D8FF5F7BAD}" type="pres">
      <dgm:prSet presAssocID="{D188D3BC-5E76-4A2B-9728-5B8338285402}" presName="vertSpace2b" presStyleCnt="0"/>
      <dgm:spPr/>
    </dgm:pt>
    <dgm:pt modelId="{3E3E0FCC-60BB-44AD-956B-E6B92444B285}" type="pres">
      <dgm:prSet presAssocID="{364A0B03-BCC0-409B-AA7A-FD3FFD398FA2}" presName="thickLine" presStyleLbl="alignNode1" presStyleIdx="3" presStyleCnt="4"/>
      <dgm:spPr/>
    </dgm:pt>
    <dgm:pt modelId="{524718D6-214C-4D2B-B9AC-84E250B30A00}" type="pres">
      <dgm:prSet presAssocID="{364A0B03-BCC0-409B-AA7A-FD3FFD398FA2}" presName="horz1" presStyleCnt="0"/>
      <dgm:spPr/>
    </dgm:pt>
    <dgm:pt modelId="{09D9B567-7082-415B-BAEA-77A0335645E1}" type="pres">
      <dgm:prSet presAssocID="{364A0B03-BCC0-409B-AA7A-FD3FFD398FA2}" presName="tx1" presStyleLbl="revTx" presStyleIdx="10" presStyleCnt="14"/>
      <dgm:spPr/>
    </dgm:pt>
    <dgm:pt modelId="{E8C83DCA-F75E-4C33-B0AB-9764BA908436}" type="pres">
      <dgm:prSet presAssocID="{364A0B03-BCC0-409B-AA7A-FD3FFD398FA2}" presName="vert1" presStyleCnt="0"/>
      <dgm:spPr/>
    </dgm:pt>
    <dgm:pt modelId="{1279F8D3-81B4-4653-AC40-A11F62E3A32F}" type="pres">
      <dgm:prSet presAssocID="{D7B27B46-0EC0-4FB4-9793-00C01FDE8AE0}" presName="vertSpace2a" presStyleCnt="0"/>
      <dgm:spPr/>
    </dgm:pt>
    <dgm:pt modelId="{A355DD43-C1DF-4D26-A9AD-BC72CBF0A8BA}" type="pres">
      <dgm:prSet presAssocID="{D7B27B46-0EC0-4FB4-9793-00C01FDE8AE0}" presName="horz2" presStyleCnt="0"/>
      <dgm:spPr/>
    </dgm:pt>
    <dgm:pt modelId="{655C3BD0-DE26-4BA4-94C5-C897F71CDDD1}" type="pres">
      <dgm:prSet presAssocID="{D7B27B46-0EC0-4FB4-9793-00C01FDE8AE0}" presName="horzSpace2" presStyleCnt="0"/>
      <dgm:spPr/>
    </dgm:pt>
    <dgm:pt modelId="{DB55FB53-E45D-4238-AACF-A1B21489E8DA}" type="pres">
      <dgm:prSet presAssocID="{D7B27B46-0EC0-4FB4-9793-00C01FDE8AE0}" presName="tx2" presStyleLbl="revTx" presStyleIdx="11" presStyleCnt="14"/>
      <dgm:spPr/>
    </dgm:pt>
    <dgm:pt modelId="{8458CA8C-C29E-44C4-8910-4D4E83BD916A}" type="pres">
      <dgm:prSet presAssocID="{D7B27B46-0EC0-4FB4-9793-00C01FDE8AE0}" presName="vert2" presStyleCnt="0"/>
      <dgm:spPr/>
    </dgm:pt>
    <dgm:pt modelId="{D465489C-4FBA-4A95-B934-61D53ED83141}" type="pres">
      <dgm:prSet presAssocID="{D7B27B46-0EC0-4FB4-9793-00C01FDE8AE0}" presName="thinLine2b" presStyleLbl="callout" presStyleIdx="7" presStyleCnt="10"/>
      <dgm:spPr/>
    </dgm:pt>
    <dgm:pt modelId="{7B23EE92-DCB0-4DEE-84D9-43FC0CBBC777}" type="pres">
      <dgm:prSet presAssocID="{D7B27B46-0EC0-4FB4-9793-00C01FDE8AE0}" presName="vertSpace2b" presStyleCnt="0"/>
      <dgm:spPr/>
    </dgm:pt>
    <dgm:pt modelId="{E438084E-74E1-4FCA-9177-EE28DC3682DF}" type="pres">
      <dgm:prSet presAssocID="{DE99BE63-A0D0-4CE0-813C-CB9A3CCD8C5F}" presName="horz2" presStyleCnt="0"/>
      <dgm:spPr/>
    </dgm:pt>
    <dgm:pt modelId="{13A41F55-F37C-4189-B33F-DCEFE7B2DD9D}" type="pres">
      <dgm:prSet presAssocID="{DE99BE63-A0D0-4CE0-813C-CB9A3CCD8C5F}" presName="horzSpace2" presStyleCnt="0"/>
      <dgm:spPr/>
    </dgm:pt>
    <dgm:pt modelId="{B4CC766D-AAA1-4E1A-BD53-DACB29093726}" type="pres">
      <dgm:prSet presAssocID="{DE99BE63-A0D0-4CE0-813C-CB9A3CCD8C5F}" presName="tx2" presStyleLbl="revTx" presStyleIdx="12" presStyleCnt="14"/>
      <dgm:spPr/>
    </dgm:pt>
    <dgm:pt modelId="{564FD1B6-CC97-4794-BE49-B16527915A28}" type="pres">
      <dgm:prSet presAssocID="{DE99BE63-A0D0-4CE0-813C-CB9A3CCD8C5F}" presName="vert2" presStyleCnt="0"/>
      <dgm:spPr/>
    </dgm:pt>
    <dgm:pt modelId="{46A5179E-D7F4-47C7-9486-26C2ED02F2AF}" type="pres">
      <dgm:prSet presAssocID="{DE99BE63-A0D0-4CE0-813C-CB9A3CCD8C5F}" presName="thinLine2b" presStyleLbl="callout" presStyleIdx="8" presStyleCnt="10"/>
      <dgm:spPr/>
    </dgm:pt>
    <dgm:pt modelId="{0525110B-8760-43B0-9343-6F6EED73C1BE}" type="pres">
      <dgm:prSet presAssocID="{DE99BE63-A0D0-4CE0-813C-CB9A3CCD8C5F}" presName="vertSpace2b" presStyleCnt="0"/>
      <dgm:spPr/>
    </dgm:pt>
    <dgm:pt modelId="{05B9AAFD-7721-4C65-9807-742082A0FE9A}" type="pres">
      <dgm:prSet presAssocID="{45B91FEE-43DB-4923-9F55-6A5CE8C78C18}" presName="horz2" presStyleCnt="0"/>
      <dgm:spPr/>
    </dgm:pt>
    <dgm:pt modelId="{7D086172-46D6-4BDE-A3C9-889D3401D66A}" type="pres">
      <dgm:prSet presAssocID="{45B91FEE-43DB-4923-9F55-6A5CE8C78C18}" presName="horzSpace2" presStyleCnt="0"/>
      <dgm:spPr/>
    </dgm:pt>
    <dgm:pt modelId="{99F15062-8EC4-496E-A73C-2659A42366FD}" type="pres">
      <dgm:prSet presAssocID="{45B91FEE-43DB-4923-9F55-6A5CE8C78C18}" presName="tx2" presStyleLbl="revTx" presStyleIdx="13" presStyleCnt="14"/>
      <dgm:spPr/>
    </dgm:pt>
    <dgm:pt modelId="{21AB6579-462D-4DB1-89F9-2E5A5851080C}" type="pres">
      <dgm:prSet presAssocID="{45B91FEE-43DB-4923-9F55-6A5CE8C78C18}" presName="vert2" presStyleCnt="0"/>
      <dgm:spPr/>
    </dgm:pt>
    <dgm:pt modelId="{B1155C73-AB6A-468D-AF2F-872993409654}" type="pres">
      <dgm:prSet presAssocID="{45B91FEE-43DB-4923-9F55-6A5CE8C78C18}" presName="thinLine2b" presStyleLbl="callout" presStyleIdx="9" presStyleCnt="10"/>
      <dgm:spPr/>
    </dgm:pt>
    <dgm:pt modelId="{930845C1-E9A6-4D07-B05F-9C0265BF20E1}" type="pres">
      <dgm:prSet presAssocID="{45B91FEE-43DB-4923-9F55-6A5CE8C78C18}" presName="vertSpace2b" presStyleCnt="0"/>
      <dgm:spPr/>
    </dgm:pt>
  </dgm:ptLst>
  <dgm:cxnLst>
    <dgm:cxn modelId="{4C476902-BFB2-42D3-8EC3-4CD206E17A16}" srcId="{59DAE3F5-CB78-4C74-89A8-AD884BF94330}" destId="{D188D3BC-5E76-4A2B-9728-5B8338285402}" srcOrd="1" destOrd="0" parTransId="{42D979DB-DDC6-4E71-B7B4-15AE2B014DB8}" sibTransId="{07F97284-44A1-43D2-B745-E3CEB89FC18E}"/>
    <dgm:cxn modelId="{FEAC3C0E-A2D9-4ADB-84FD-888DD4F28307}" type="presOf" srcId="{BADF526F-76A5-4D98-BA2B-516194566B0D}" destId="{E751B030-519E-439B-870B-0298274B8706}" srcOrd="0" destOrd="0" presId="urn:microsoft.com/office/officeart/2008/layout/LinedList"/>
    <dgm:cxn modelId="{C43EA915-F91C-475E-8E5E-6CF0CDE07A68}" srcId="{F7CB83D7-F069-49AC-BEB9-10DC8D0E3F4C}" destId="{00C8DB46-A00E-4308-B9BB-667047FBEE32}" srcOrd="0" destOrd="0" parTransId="{A29F3624-E83F-414C-BDAB-B8A537DAE7E3}" sibTransId="{9F77EB4D-A61D-410B-AA45-8D125BA47EDC}"/>
    <dgm:cxn modelId="{BD985118-1E6B-4F7E-B175-8B7D84D9F585}" srcId="{E4D7011C-3629-41FD-9D50-4A0F8622E4D7}" destId="{A7E93782-B906-44AD-A16B-679471FCBDBA}" srcOrd="0" destOrd="0" parTransId="{696C0688-BD79-49E0-8294-B96373D310DE}" sibTransId="{CDD8FE49-242B-464C-A6A6-60B104FDE0A0}"/>
    <dgm:cxn modelId="{911B421C-478F-4E7B-B9D8-0748D4223D6C}" type="presOf" srcId="{12C8D7F7-2C69-4A65-B883-7FAA77810FB6}" destId="{FDCF56C6-7412-47BA-92B7-E5E381CBC6BB}" srcOrd="0" destOrd="0" presId="urn:microsoft.com/office/officeart/2008/layout/LinedList"/>
    <dgm:cxn modelId="{15E42A2F-7EB0-44B9-9AF0-7546D7ED57F1}" srcId="{00C8DB46-A00E-4308-B9BB-667047FBEE32}" destId="{F5A2D9A6-C1B6-425B-9201-FB26D05BC6DF}" srcOrd="2" destOrd="0" parTransId="{C7A917F6-74A6-4808-A910-985E4BA10D6B}" sibTransId="{FD5CAA35-B8FE-4374-8BE7-3B4D90095352}"/>
    <dgm:cxn modelId="{7AB46944-1B07-4382-BE91-28BDEDD608ED}" type="presOf" srcId="{DE99BE63-A0D0-4CE0-813C-CB9A3CCD8C5F}" destId="{B4CC766D-AAA1-4E1A-BD53-DACB29093726}" srcOrd="0" destOrd="0" presId="urn:microsoft.com/office/officeart/2008/layout/LinedList"/>
    <dgm:cxn modelId="{8EFFBC66-E9EA-477B-9A21-B9D4C07F81E3}" type="presOf" srcId="{D188D3BC-5E76-4A2B-9728-5B8338285402}" destId="{C6C59E9F-5831-487C-A6D5-1B4DFDA5EB2D}" srcOrd="0" destOrd="0" presId="urn:microsoft.com/office/officeart/2008/layout/LinedList"/>
    <dgm:cxn modelId="{E72FD247-BB34-4A9B-84BC-358A6BAB4413}" srcId="{364A0B03-BCC0-409B-AA7A-FD3FFD398FA2}" destId="{DE99BE63-A0D0-4CE0-813C-CB9A3CCD8C5F}" srcOrd="1" destOrd="0" parTransId="{38B344D7-B39B-4C35-A1F7-C46885D7FB60}" sibTransId="{AD30453E-8A8B-42AD-BCDA-7EADD65E8D28}"/>
    <dgm:cxn modelId="{4ECB2151-1D93-48D3-957D-E8515DE5BEB3}" srcId="{59DAE3F5-CB78-4C74-89A8-AD884BF94330}" destId="{7CB7D500-18FA-46A2-911F-6B3A6D0F4E1F}" srcOrd="0" destOrd="0" parTransId="{524F5F4B-5137-4C00-A5F6-826307D6A2AA}" sibTransId="{3CC84967-862B-4B19-A620-7E55470A6402}"/>
    <dgm:cxn modelId="{02C60B78-956F-4B74-9C59-B6BC3E16A400}" srcId="{F7CB83D7-F069-49AC-BEB9-10DC8D0E3F4C}" destId="{E4D7011C-3629-41FD-9D50-4A0F8622E4D7}" srcOrd="1" destOrd="0" parTransId="{06ED07CB-847E-4D1D-8477-B0B71B0607DC}" sibTransId="{02D7D666-7ABB-43B2-954F-1428A6823D4F}"/>
    <dgm:cxn modelId="{5AD44478-27C0-4998-BBC6-AB78389DD096}" type="presOf" srcId="{A7E93782-B906-44AD-A16B-679471FCBDBA}" destId="{595B02C7-7735-48EC-A01C-E5E2543A72EC}" srcOrd="0" destOrd="0" presId="urn:microsoft.com/office/officeart/2008/layout/LinedList"/>
    <dgm:cxn modelId="{A457595A-773E-4DB1-9940-CE574E55698D}" type="presOf" srcId="{364A0B03-BCC0-409B-AA7A-FD3FFD398FA2}" destId="{09D9B567-7082-415B-BAEA-77A0335645E1}" srcOrd="0" destOrd="0" presId="urn:microsoft.com/office/officeart/2008/layout/LinedList"/>
    <dgm:cxn modelId="{AB89577B-FCC8-4895-B3B3-83BF16AAC46A}" srcId="{F7CB83D7-F069-49AC-BEB9-10DC8D0E3F4C}" destId="{364A0B03-BCC0-409B-AA7A-FD3FFD398FA2}" srcOrd="3" destOrd="0" parTransId="{DCE50F19-A571-4583-8439-D68A761E076A}" sibTransId="{49C6E4CA-19BC-4A81-8766-1629CD1AD5A8}"/>
    <dgm:cxn modelId="{1AE7F97F-85F4-40E1-AC7D-6898B618DB41}" type="presOf" srcId="{A278F852-5686-4786-8D50-B1BC9DC71945}" destId="{EB872EB4-A538-479A-B0A5-4ED2C46F9F04}" srcOrd="0" destOrd="0" presId="urn:microsoft.com/office/officeart/2008/layout/LinedList"/>
    <dgm:cxn modelId="{5241E487-4C48-4B54-AF64-5D004F115A58}" type="presOf" srcId="{E4D7011C-3629-41FD-9D50-4A0F8622E4D7}" destId="{2AC14AAE-6652-420C-BC04-9B9E64A49D83}" srcOrd="0" destOrd="0" presId="urn:microsoft.com/office/officeart/2008/layout/LinedList"/>
    <dgm:cxn modelId="{EB71038A-17D9-4838-9C94-1D60C3494B49}" srcId="{364A0B03-BCC0-409B-AA7A-FD3FFD398FA2}" destId="{45B91FEE-43DB-4923-9F55-6A5CE8C78C18}" srcOrd="2" destOrd="0" parTransId="{BE3D683D-D783-4359-A6A7-C5CDA63E7FF6}" sibTransId="{94FA0025-BA5B-4CB6-806C-D6C89C2C2BE8}"/>
    <dgm:cxn modelId="{96673892-865E-4559-9440-1C8E1587701D}" srcId="{364A0B03-BCC0-409B-AA7A-FD3FFD398FA2}" destId="{D7B27B46-0EC0-4FB4-9793-00C01FDE8AE0}" srcOrd="0" destOrd="0" parTransId="{8D677A5B-041D-40A1-9D13-CA8101884FB9}" sibTransId="{077F68A6-EE64-4EDF-B9CC-41F1EF1B9733}"/>
    <dgm:cxn modelId="{9601E696-2FAA-478D-AECD-69718C6226C5}" type="presOf" srcId="{D7B27B46-0EC0-4FB4-9793-00C01FDE8AE0}" destId="{DB55FB53-E45D-4238-AACF-A1B21489E8DA}" srcOrd="0" destOrd="0" presId="urn:microsoft.com/office/officeart/2008/layout/LinedList"/>
    <dgm:cxn modelId="{EA979FAC-6A78-46EE-B6FF-56FC705A75F4}" type="presOf" srcId="{F7CB83D7-F069-49AC-BEB9-10DC8D0E3F4C}" destId="{670F4C2C-ACDF-4DDD-B7A4-AEC72B0CD015}" srcOrd="0" destOrd="0" presId="urn:microsoft.com/office/officeart/2008/layout/LinedList"/>
    <dgm:cxn modelId="{D0FB0CBF-84BA-4AB2-BBAD-0547148D0C41}" type="presOf" srcId="{7CB7D500-18FA-46A2-911F-6B3A6D0F4E1F}" destId="{C37183D8-416E-4EF1-9026-FF4BC8D0F24F}" srcOrd="0" destOrd="0" presId="urn:microsoft.com/office/officeart/2008/layout/LinedList"/>
    <dgm:cxn modelId="{D442A8C2-22AE-48DF-B9F4-1BE0143505CE}" srcId="{00C8DB46-A00E-4308-B9BB-667047FBEE32}" destId="{BADF526F-76A5-4D98-BA2B-516194566B0D}" srcOrd="0" destOrd="0" parTransId="{D640D42E-4FB4-474B-AAC9-3CC6865E7754}" sibTransId="{71FE99BA-55D6-40A8-A733-53F99CDFB87E}"/>
    <dgm:cxn modelId="{EB7A04CA-D18E-47B4-85FF-7C2F9A982E51}" type="presOf" srcId="{45B91FEE-43DB-4923-9F55-6A5CE8C78C18}" destId="{99F15062-8EC4-496E-A73C-2659A42366FD}" srcOrd="0" destOrd="0" presId="urn:microsoft.com/office/officeart/2008/layout/LinedList"/>
    <dgm:cxn modelId="{F1A840CB-231E-4427-97C2-868200B76801}" type="presOf" srcId="{59DAE3F5-CB78-4C74-89A8-AD884BF94330}" destId="{A97EFEA0-C26F-47E6-BE73-66F304BB146D}" srcOrd="0" destOrd="0" presId="urn:microsoft.com/office/officeart/2008/layout/LinedList"/>
    <dgm:cxn modelId="{021FB9CB-108A-47CA-8F87-A7D7C2E5C54E}" srcId="{00C8DB46-A00E-4308-B9BB-667047FBEE32}" destId="{A278F852-5686-4786-8D50-B1BC9DC71945}" srcOrd="1" destOrd="0" parTransId="{AC3D0DAE-F6DF-4EF4-AC4F-15B8089AF193}" sibTransId="{85E646C9-9B3D-4E57-8C3C-C5FA2BD17C17}"/>
    <dgm:cxn modelId="{740B1DCE-91CC-4360-AA5F-6B2F40169F2C}" type="presOf" srcId="{00C8DB46-A00E-4308-B9BB-667047FBEE32}" destId="{9FAC9D30-E0AE-49FB-8AFE-D3DABCA3067D}" srcOrd="0" destOrd="0" presId="urn:microsoft.com/office/officeart/2008/layout/LinedList"/>
    <dgm:cxn modelId="{B57ADAF0-5ECB-43A5-AA68-5E2F6E8FE639}" srcId="{F7CB83D7-F069-49AC-BEB9-10DC8D0E3F4C}" destId="{59DAE3F5-CB78-4C74-89A8-AD884BF94330}" srcOrd="2" destOrd="0" parTransId="{8432B3C7-3FFC-4DFB-B0DA-4FF84DE5897F}" sibTransId="{37128168-4CB0-4AB4-BEC1-9F41DD1C6153}"/>
    <dgm:cxn modelId="{E755DCFC-92CE-432C-B6F1-2320BEA7233D}" type="presOf" srcId="{F5A2D9A6-C1B6-425B-9201-FB26D05BC6DF}" destId="{D3489AD9-4B61-457B-92CE-9400794F6F47}" srcOrd="0" destOrd="0" presId="urn:microsoft.com/office/officeart/2008/layout/LinedList"/>
    <dgm:cxn modelId="{A17390FD-BEB5-4111-A7D6-ED372FEFBD4D}" srcId="{E4D7011C-3629-41FD-9D50-4A0F8622E4D7}" destId="{12C8D7F7-2C69-4A65-B883-7FAA77810FB6}" srcOrd="1" destOrd="0" parTransId="{114F69BB-8254-47DD-9894-C2553068F234}" sibTransId="{D5303E89-7B9A-45DC-B7BE-7892146EEACD}"/>
    <dgm:cxn modelId="{796D3DE3-188C-43CE-8817-254840655538}" type="presParOf" srcId="{670F4C2C-ACDF-4DDD-B7A4-AEC72B0CD015}" destId="{5B1AC528-7A3D-41E1-99AD-A32972670F76}" srcOrd="0" destOrd="0" presId="urn:microsoft.com/office/officeart/2008/layout/LinedList"/>
    <dgm:cxn modelId="{42BE785C-3408-41AA-BD3B-0404ECECD844}" type="presParOf" srcId="{670F4C2C-ACDF-4DDD-B7A4-AEC72B0CD015}" destId="{C3D33E51-3401-466D-BBB6-E35E8517FBF1}" srcOrd="1" destOrd="0" presId="urn:microsoft.com/office/officeart/2008/layout/LinedList"/>
    <dgm:cxn modelId="{6BE80863-7C1B-448C-B592-4589568E5355}" type="presParOf" srcId="{C3D33E51-3401-466D-BBB6-E35E8517FBF1}" destId="{9FAC9D30-E0AE-49FB-8AFE-D3DABCA3067D}" srcOrd="0" destOrd="0" presId="urn:microsoft.com/office/officeart/2008/layout/LinedList"/>
    <dgm:cxn modelId="{4BD13250-CFAF-4D45-A68F-CDFE8215C432}" type="presParOf" srcId="{C3D33E51-3401-466D-BBB6-E35E8517FBF1}" destId="{03F52379-1C9A-4050-BEA1-05F1D05BF403}" srcOrd="1" destOrd="0" presId="urn:microsoft.com/office/officeart/2008/layout/LinedList"/>
    <dgm:cxn modelId="{B4BCB888-E10B-4B88-9CC2-E130EBCB4530}" type="presParOf" srcId="{03F52379-1C9A-4050-BEA1-05F1D05BF403}" destId="{7A3600B2-63E6-43D2-B1B4-27561E404BB7}" srcOrd="0" destOrd="0" presId="urn:microsoft.com/office/officeart/2008/layout/LinedList"/>
    <dgm:cxn modelId="{92E086B3-A80E-43B0-B314-38BE26AF8E4F}" type="presParOf" srcId="{03F52379-1C9A-4050-BEA1-05F1D05BF403}" destId="{223CEB51-2523-4A4D-BA67-B79CE0CDF126}" srcOrd="1" destOrd="0" presId="urn:microsoft.com/office/officeart/2008/layout/LinedList"/>
    <dgm:cxn modelId="{E2A451D7-5170-4B76-981F-983DEB6475E5}" type="presParOf" srcId="{223CEB51-2523-4A4D-BA67-B79CE0CDF126}" destId="{DB9B1FBF-B856-447E-860D-789D8F6322E3}" srcOrd="0" destOrd="0" presId="urn:microsoft.com/office/officeart/2008/layout/LinedList"/>
    <dgm:cxn modelId="{30BBE173-27BE-4F90-99A6-0999F9FD7592}" type="presParOf" srcId="{223CEB51-2523-4A4D-BA67-B79CE0CDF126}" destId="{E751B030-519E-439B-870B-0298274B8706}" srcOrd="1" destOrd="0" presId="urn:microsoft.com/office/officeart/2008/layout/LinedList"/>
    <dgm:cxn modelId="{E4D114DB-F758-4141-A181-88E370E27F9E}" type="presParOf" srcId="{223CEB51-2523-4A4D-BA67-B79CE0CDF126}" destId="{73A3AF94-A0ED-4BA9-ABCE-7B5291716013}" srcOrd="2" destOrd="0" presId="urn:microsoft.com/office/officeart/2008/layout/LinedList"/>
    <dgm:cxn modelId="{E82CAE66-8E2C-41AD-8F86-824A8074A915}" type="presParOf" srcId="{03F52379-1C9A-4050-BEA1-05F1D05BF403}" destId="{54746E88-D992-464D-AF80-C1CFD86D0D03}" srcOrd="2" destOrd="0" presId="urn:microsoft.com/office/officeart/2008/layout/LinedList"/>
    <dgm:cxn modelId="{29A23159-B741-417B-8838-8380AAFFB75B}" type="presParOf" srcId="{03F52379-1C9A-4050-BEA1-05F1D05BF403}" destId="{ED6D9AD8-EB86-4BA0-A746-AF18B99F6423}" srcOrd="3" destOrd="0" presId="urn:microsoft.com/office/officeart/2008/layout/LinedList"/>
    <dgm:cxn modelId="{17A5412D-434D-43A6-9B95-51FBE7CA79B1}" type="presParOf" srcId="{03F52379-1C9A-4050-BEA1-05F1D05BF403}" destId="{7B39DB76-FA2A-4640-9B91-B0E2C1E5CB9B}" srcOrd="4" destOrd="0" presId="urn:microsoft.com/office/officeart/2008/layout/LinedList"/>
    <dgm:cxn modelId="{B923C372-2EFA-4EC3-805C-1C65A700755D}" type="presParOf" srcId="{7B39DB76-FA2A-4640-9B91-B0E2C1E5CB9B}" destId="{1656B880-9FFA-4593-A04A-D32372F283C6}" srcOrd="0" destOrd="0" presId="urn:microsoft.com/office/officeart/2008/layout/LinedList"/>
    <dgm:cxn modelId="{D8383D17-9C26-4D71-8D0A-298807BEE3E0}" type="presParOf" srcId="{7B39DB76-FA2A-4640-9B91-B0E2C1E5CB9B}" destId="{EB872EB4-A538-479A-B0A5-4ED2C46F9F04}" srcOrd="1" destOrd="0" presId="urn:microsoft.com/office/officeart/2008/layout/LinedList"/>
    <dgm:cxn modelId="{B1AD3785-6EBC-4E77-89CC-C73879625E50}" type="presParOf" srcId="{7B39DB76-FA2A-4640-9B91-B0E2C1E5CB9B}" destId="{22575B69-A0CA-474C-85F7-782E4C8BEA9F}" srcOrd="2" destOrd="0" presId="urn:microsoft.com/office/officeart/2008/layout/LinedList"/>
    <dgm:cxn modelId="{DD5BB3EB-649E-42DE-82CC-17776B38A342}" type="presParOf" srcId="{03F52379-1C9A-4050-BEA1-05F1D05BF403}" destId="{7890B429-CFC4-4A7A-90A3-A78557764C44}" srcOrd="5" destOrd="0" presId="urn:microsoft.com/office/officeart/2008/layout/LinedList"/>
    <dgm:cxn modelId="{C36A6626-620E-412D-8AFD-55289AD54990}" type="presParOf" srcId="{03F52379-1C9A-4050-BEA1-05F1D05BF403}" destId="{A3D00EF8-E7C8-4E82-8809-AF662CD50608}" srcOrd="6" destOrd="0" presId="urn:microsoft.com/office/officeart/2008/layout/LinedList"/>
    <dgm:cxn modelId="{91347747-E239-4783-A21A-21EE1B672240}" type="presParOf" srcId="{03F52379-1C9A-4050-BEA1-05F1D05BF403}" destId="{E0C018AE-2396-422F-8624-CB1E27EF2F36}" srcOrd="7" destOrd="0" presId="urn:microsoft.com/office/officeart/2008/layout/LinedList"/>
    <dgm:cxn modelId="{121C1341-21AB-4B1B-BEF3-181F2435A81F}" type="presParOf" srcId="{E0C018AE-2396-422F-8624-CB1E27EF2F36}" destId="{CDDFC92C-135A-4E58-A438-0910F2679C2A}" srcOrd="0" destOrd="0" presId="urn:microsoft.com/office/officeart/2008/layout/LinedList"/>
    <dgm:cxn modelId="{10153AB6-4F3C-4CE0-9896-B9028A7F84A3}" type="presParOf" srcId="{E0C018AE-2396-422F-8624-CB1E27EF2F36}" destId="{D3489AD9-4B61-457B-92CE-9400794F6F47}" srcOrd="1" destOrd="0" presId="urn:microsoft.com/office/officeart/2008/layout/LinedList"/>
    <dgm:cxn modelId="{3F580F00-09CC-4E55-9BC3-00317C1B7C10}" type="presParOf" srcId="{E0C018AE-2396-422F-8624-CB1E27EF2F36}" destId="{25EAEFC3-4FC4-4562-87DC-2140A3FD56B3}" srcOrd="2" destOrd="0" presId="urn:microsoft.com/office/officeart/2008/layout/LinedList"/>
    <dgm:cxn modelId="{6CE3D6D3-09A6-4CEF-B23A-F899CA2C0E4C}" type="presParOf" srcId="{03F52379-1C9A-4050-BEA1-05F1D05BF403}" destId="{029A0BA5-BDDD-4C54-98D7-6B014A6E43FE}" srcOrd="8" destOrd="0" presId="urn:microsoft.com/office/officeart/2008/layout/LinedList"/>
    <dgm:cxn modelId="{D1D222B2-79CC-4C3D-9AA3-917FF70949F0}" type="presParOf" srcId="{03F52379-1C9A-4050-BEA1-05F1D05BF403}" destId="{902393AC-6689-4AA8-B322-B918541A1E3A}" srcOrd="9" destOrd="0" presId="urn:microsoft.com/office/officeart/2008/layout/LinedList"/>
    <dgm:cxn modelId="{2C1E685F-1E8B-4BA5-BB7A-73DC32F0FD2F}" type="presParOf" srcId="{670F4C2C-ACDF-4DDD-B7A4-AEC72B0CD015}" destId="{78DB034F-9671-4826-9433-353E81B45648}" srcOrd="2" destOrd="0" presId="urn:microsoft.com/office/officeart/2008/layout/LinedList"/>
    <dgm:cxn modelId="{2CF52AC3-AFEB-4F65-8B78-28E2DE4C1FA2}" type="presParOf" srcId="{670F4C2C-ACDF-4DDD-B7A4-AEC72B0CD015}" destId="{7DA0279C-E808-47F1-AB7B-80106B0DBA7D}" srcOrd="3" destOrd="0" presId="urn:microsoft.com/office/officeart/2008/layout/LinedList"/>
    <dgm:cxn modelId="{44FA637F-BCD4-4EC7-B10A-1F319023FD3F}" type="presParOf" srcId="{7DA0279C-E808-47F1-AB7B-80106B0DBA7D}" destId="{2AC14AAE-6652-420C-BC04-9B9E64A49D83}" srcOrd="0" destOrd="0" presId="urn:microsoft.com/office/officeart/2008/layout/LinedList"/>
    <dgm:cxn modelId="{394EAD80-8BCE-40BE-B513-62ED12A90869}" type="presParOf" srcId="{7DA0279C-E808-47F1-AB7B-80106B0DBA7D}" destId="{EF27BAAA-1E95-4FB8-BCF4-E3D0591F7AC1}" srcOrd="1" destOrd="0" presId="urn:microsoft.com/office/officeart/2008/layout/LinedList"/>
    <dgm:cxn modelId="{1344DD6F-7D67-414D-873D-64700F651F6C}" type="presParOf" srcId="{EF27BAAA-1E95-4FB8-BCF4-E3D0591F7AC1}" destId="{A2182F99-E520-4BCC-AAFC-1CA26410591D}" srcOrd="0" destOrd="0" presId="urn:microsoft.com/office/officeart/2008/layout/LinedList"/>
    <dgm:cxn modelId="{9FBD5CF1-00E9-4995-B0FD-C9CFE88CB581}" type="presParOf" srcId="{EF27BAAA-1E95-4FB8-BCF4-E3D0591F7AC1}" destId="{130807B3-46C7-41FF-8C2A-A8C0CE3289FF}" srcOrd="1" destOrd="0" presId="urn:microsoft.com/office/officeart/2008/layout/LinedList"/>
    <dgm:cxn modelId="{0F24EEA9-8981-4B5D-990B-FEA68AFFAC27}" type="presParOf" srcId="{130807B3-46C7-41FF-8C2A-A8C0CE3289FF}" destId="{30E5B5F5-A13B-4B7A-9FA7-375F149F983D}" srcOrd="0" destOrd="0" presId="urn:microsoft.com/office/officeart/2008/layout/LinedList"/>
    <dgm:cxn modelId="{6A5E0668-D549-43E1-B10C-A493FF467039}" type="presParOf" srcId="{130807B3-46C7-41FF-8C2A-A8C0CE3289FF}" destId="{595B02C7-7735-48EC-A01C-E5E2543A72EC}" srcOrd="1" destOrd="0" presId="urn:microsoft.com/office/officeart/2008/layout/LinedList"/>
    <dgm:cxn modelId="{1FD5341F-905A-40B7-9FA0-78C01762526F}" type="presParOf" srcId="{130807B3-46C7-41FF-8C2A-A8C0CE3289FF}" destId="{0136728F-307B-4C59-BB9D-E7BC2EF26C3D}" srcOrd="2" destOrd="0" presId="urn:microsoft.com/office/officeart/2008/layout/LinedList"/>
    <dgm:cxn modelId="{B40B9E2E-1BFB-45E8-8BD1-DA69E4C68D72}" type="presParOf" srcId="{EF27BAAA-1E95-4FB8-BCF4-E3D0591F7AC1}" destId="{8B7DBF98-2E08-4F3E-BB88-06C6AA838CA0}" srcOrd="2" destOrd="0" presId="urn:microsoft.com/office/officeart/2008/layout/LinedList"/>
    <dgm:cxn modelId="{56B78598-A438-4667-9974-28917D791FD4}" type="presParOf" srcId="{EF27BAAA-1E95-4FB8-BCF4-E3D0591F7AC1}" destId="{A9BD67BB-DF06-4F2E-BDCB-B9C05D532949}" srcOrd="3" destOrd="0" presId="urn:microsoft.com/office/officeart/2008/layout/LinedList"/>
    <dgm:cxn modelId="{1085C2EA-5CF7-41F6-9670-C48359FA0F7D}" type="presParOf" srcId="{EF27BAAA-1E95-4FB8-BCF4-E3D0591F7AC1}" destId="{E8CA1921-5BAE-4D82-A4EE-F30EE95DD822}" srcOrd="4" destOrd="0" presId="urn:microsoft.com/office/officeart/2008/layout/LinedList"/>
    <dgm:cxn modelId="{2D4AD3C4-C5FF-4C55-9B77-0F0FBF24DC60}" type="presParOf" srcId="{E8CA1921-5BAE-4D82-A4EE-F30EE95DD822}" destId="{8D8378F2-C022-4DEF-884C-AF7D6FE982B9}" srcOrd="0" destOrd="0" presId="urn:microsoft.com/office/officeart/2008/layout/LinedList"/>
    <dgm:cxn modelId="{36506E39-06E7-4F59-AD7E-6B880D387D03}" type="presParOf" srcId="{E8CA1921-5BAE-4D82-A4EE-F30EE95DD822}" destId="{FDCF56C6-7412-47BA-92B7-E5E381CBC6BB}" srcOrd="1" destOrd="0" presId="urn:microsoft.com/office/officeart/2008/layout/LinedList"/>
    <dgm:cxn modelId="{BB375670-0B41-429F-B300-25F2CEEC3418}" type="presParOf" srcId="{E8CA1921-5BAE-4D82-A4EE-F30EE95DD822}" destId="{A2F8838B-EE67-4D08-9E1A-0C1A746BFA89}" srcOrd="2" destOrd="0" presId="urn:microsoft.com/office/officeart/2008/layout/LinedList"/>
    <dgm:cxn modelId="{69C78E5B-E3B5-4594-9396-6BF1D3A5BCD2}" type="presParOf" srcId="{EF27BAAA-1E95-4FB8-BCF4-E3D0591F7AC1}" destId="{27147706-7FE8-486B-B6EA-A5F81ADFE4C5}" srcOrd="5" destOrd="0" presId="urn:microsoft.com/office/officeart/2008/layout/LinedList"/>
    <dgm:cxn modelId="{7F3A9685-A459-4182-AB5B-A4FC20D22B78}" type="presParOf" srcId="{EF27BAAA-1E95-4FB8-BCF4-E3D0591F7AC1}" destId="{5BB86879-5ABB-4E5B-B279-4F3655BCC85F}" srcOrd="6" destOrd="0" presId="urn:microsoft.com/office/officeart/2008/layout/LinedList"/>
    <dgm:cxn modelId="{81DC5DE1-00A4-4465-AC11-19E4AEEC819E}" type="presParOf" srcId="{670F4C2C-ACDF-4DDD-B7A4-AEC72B0CD015}" destId="{59643953-9F80-4BA4-BD9E-ACCB19547548}" srcOrd="4" destOrd="0" presId="urn:microsoft.com/office/officeart/2008/layout/LinedList"/>
    <dgm:cxn modelId="{2B7494DC-C0E3-410D-8FD2-4E45A904C1A0}" type="presParOf" srcId="{670F4C2C-ACDF-4DDD-B7A4-AEC72B0CD015}" destId="{929C6960-5690-4D83-8823-8BB85651741D}" srcOrd="5" destOrd="0" presId="urn:microsoft.com/office/officeart/2008/layout/LinedList"/>
    <dgm:cxn modelId="{350511F1-92F2-4588-A233-C01ED4FD505F}" type="presParOf" srcId="{929C6960-5690-4D83-8823-8BB85651741D}" destId="{A97EFEA0-C26F-47E6-BE73-66F304BB146D}" srcOrd="0" destOrd="0" presId="urn:microsoft.com/office/officeart/2008/layout/LinedList"/>
    <dgm:cxn modelId="{B956A10A-E574-4387-977D-6BB311A36A3E}" type="presParOf" srcId="{929C6960-5690-4D83-8823-8BB85651741D}" destId="{4C0D37BD-BED0-4845-80B2-19690EEC816F}" srcOrd="1" destOrd="0" presId="urn:microsoft.com/office/officeart/2008/layout/LinedList"/>
    <dgm:cxn modelId="{E5335776-AC5F-4AB6-A69D-12C8B138D83C}" type="presParOf" srcId="{4C0D37BD-BED0-4845-80B2-19690EEC816F}" destId="{8A37CEA1-FF70-4ABE-A84F-515240D365D5}" srcOrd="0" destOrd="0" presId="urn:microsoft.com/office/officeart/2008/layout/LinedList"/>
    <dgm:cxn modelId="{C37BB100-39E3-4968-A7DB-49606A51BB94}" type="presParOf" srcId="{4C0D37BD-BED0-4845-80B2-19690EEC816F}" destId="{BDDF50BA-7D99-44C2-889F-97C8E4DCEF3B}" srcOrd="1" destOrd="0" presId="urn:microsoft.com/office/officeart/2008/layout/LinedList"/>
    <dgm:cxn modelId="{21AE7181-A60C-46BC-833A-B64B1D24A0FA}" type="presParOf" srcId="{BDDF50BA-7D99-44C2-889F-97C8E4DCEF3B}" destId="{E7B1F6FC-57F9-401A-A5B1-514E0B2BD67E}" srcOrd="0" destOrd="0" presId="urn:microsoft.com/office/officeart/2008/layout/LinedList"/>
    <dgm:cxn modelId="{E34D34C5-5993-4EBB-B78B-3C108B4F3FD7}" type="presParOf" srcId="{BDDF50BA-7D99-44C2-889F-97C8E4DCEF3B}" destId="{C37183D8-416E-4EF1-9026-FF4BC8D0F24F}" srcOrd="1" destOrd="0" presId="urn:microsoft.com/office/officeart/2008/layout/LinedList"/>
    <dgm:cxn modelId="{4BBBD787-A298-4F2D-AC4F-24284FD3D617}" type="presParOf" srcId="{BDDF50BA-7D99-44C2-889F-97C8E4DCEF3B}" destId="{2284CBE9-B816-4A30-9520-C6AA46AF75DA}" srcOrd="2" destOrd="0" presId="urn:microsoft.com/office/officeart/2008/layout/LinedList"/>
    <dgm:cxn modelId="{AE56873A-BCB8-4D37-A446-9AD301BAFBF4}" type="presParOf" srcId="{4C0D37BD-BED0-4845-80B2-19690EEC816F}" destId="{2D21C776-6807-4589-9729-5B9E844F41B8}" srcOrd="2" destOrd="0" presId="urn:microsoft.com/office/officeart/2008/layout/LinedList"/>
    <dgm:cxn modelId="{2DB7B26A-C538-4821-84DD-39BB948B5241}" type="presParOf" srcId="{4C0D37BD-BED0-4845-80B2-19690EEC816F}" destId="{C152AD25-6AA6-45A8-B422-C070748D7E92}" srcOrd="3" destOrd="0" presId="urn:microsoft.com/office/officeart/2008/layout/LinedList"/>
    <dgm:cxn modelId="{2BFF58B7-BD66-4B8A-BBBC-15248BDCF142}" type="presParOf" srcId="{4C0D37BD-BED0-4845-80B2-19690EEC816F}" destId="{5551F53E-2B12-43F9-9452-324519ECD2CF}" srcOrd="4" destOrd="0" presId="urn:microsoft.com/office/officeart/2008/layout/LinedList"/>
    <dgm:cxn modelId="{4599150F-75F4-4F76-971A-D2C47B6EAFD5}" type="presParOf" srcId="{5551F53E-2B12-43F9-9452-324519ECD2CF}" destId="{B3D0492F-1051-4266-8DCB-7F7FB1AB972D}" srcOrd="0" destOrd="0" presId="urn:microsoft.com/office/officeart/2008/layout/LinedList"/>
    <dgm:cxn modelId="{697740AF-CF98-4CFA-BD5F-C74E59121CB5}" type="presParOf" srcId="{5551F53E-2B12-43F9-9452-324519ECD2CF}" destId="{C6C59E9F-5831-487C-A6D5-1B4DFDA5EB2D}" srcOrd="1" destOrd="0" presId="urn:microsoft.com/office/officeart/2008/layout/LinedList"/>
    <dgm:cxn modelId="{0AD45E87-689C-46A1-9700-DAF010C15D02}" type="presParOf" srcId="{5551F53E-2B12-43F9-9452-324519ECD2CF}" destId="{D4E2DFEC-7F1A-4298-B016-08B3B389AF7D}" srcOrd="2" destOrd="0" presId="urn:microsoft.com/office/officeart/2008/layout/LinedList"/>
    <dgm:cxn modelId="{700C4C82-E1D9-46F5-BA85-40ECD06589CD}" type="presParOf" srcId="{4C0D37BD-BED0-4845-80B2-19690EEC816F}" destId="{EE20FB4E-6CCD-4AAC-881C-F5ADF18079D4}" srcOrd="5" destOrd="0" presId="urn:microsoft.com/office/officeart/2008/layout/LinedList"/>
    <dgm:cxn modelId="{ECD4B181-1EAF-48AA-B956-1916E605608A}" type="presParOf" srcId="{4C0D37BD-BED0-4845-80B2-19690EEC816F}" destId="{2612F59B-7EC8-453B-BC9C-32D8FF5F7BAD}" srcOrd="6" destOrd="0" presId="urn:microsoft.com/office/officeart/2008/layout/LinedList"/>
    <dgm:cxn modelId="{2C5726A7-9A98-494C-82FF-1F7800D8BAA3}" type="presParOf" srcId="{670F4C2C-ACDF-4DDD-B7A4-AEC72B0CD015}" destId="{3E3E0FCC-60BB-44AD-956B-E6B92444B285}" srcOrd="6" destOrd="0" presId="urn:microsoft.com/office/officeart/2008/layout/LinedList"/>
    <dgm:cxn modelId="{4E0C2426-A272-4B64-B5E6-008771DBBE0D}" type="presParOf" srcId="{670F4C2C-ACDF-4DDD-B7A4-AEC72B0CD015}" destId="{524718D6-214C-4D2B-B9AC-84E250B30A00}" srcOrd="7" destOrd="0" presId="urn:microsoft.com/office/officeart/2008/layout/LinedList"/>
    <dgm:cxn modelId="{FE5E6AA4-C786-47BB-A7A4-4C384C2FA239}" type="presParOf" srcId="{524718D6-214C-4D2B-B9AC-84E250B30A00}" destId="{09D9B567-7082-415B-BAEA-77A0335645E1}" srcOrd="0" destOrd="0" presId="urn:microsoft.com/office/officeart/2008/layout/LinedList"/>
    <dgm:cxn modelId="{58EF8136-DA62-4780-AD48-7559522AC944}" type="presParOf" srcId="{524718D6-214C-4D2B-B9AC-84E250B30A00}" destId="{E8C83DCA-F75E-4C33-B0AB-9764BA908436}" srcOrd="1" destOrd="0" presId="urn:microsoft.com/office/officeart/2008/layout/LinedList"/>
    <dgm:cxn modelId="{1C477F9C-4AFF-4FC4-8F62-ACA74CCCCFC0}" type="presParOf" srcId="{E8C83DCA-F75E-4C33-B0AB-9764BA908436}" destId="{1279F8D3-81B4-4653-AC40-A11F62E3A32F}" srcOrd="0" destOrd="0" presId="urn:microsoft.com/office/officeart/2008/layout/LinedList"/>
    <dgm:cxn modelId="{B2786141-E936-4B4C-848A-029123F71172}" type="presParOf" srcId="{E8C83DCA-F75E-4C33-B0AB-9764BA908436}" destId="{A355DD43-C1DF-4D26-A9AD-BC72CBF0A8BA}" srcOrd="1" destOrd="0" presId="urn:microsoft.com/office/officeart/2008/layout/LinedList"/>
    <dgm:cxn modelId="{5DDC957A-33A0-4253-A8D3-D038F2160755}" type="presParOf" srcId="{A355DD43-C1DF-4D26-A9AD-BC72CBF0A8BA}" destId="{655C3BD0-DE26-4BA4-94C5-C897F71CDDD1}" srcOrd="0" destOrd="0" presId="urn:microsoft.com/office/officeart/2008/layout/LinedList"/>
    <dgm:cxn modelId="{46A5F921-ED3A-40AC-BF35-47703FCE3B55}" type="presParOf" srcId="{A355DD43-C1DF-4D26-A9AD-BC72CBF0A8BA}" destId="{DB55FB53-E45D-4238-AACF-A1B21489E8DA}" srcOrd="1" destOrd="0" presId="urn:microsoft.com/office/officeart/2008/layout/LinedList"/>
    <dgm:cxn modelId="{0CF18618-C679-4AF5-BB1D-B40933DDABC1}" type="presParOf" srcId="{A355DD43-C1DF-4D26-A9AD-BC72CBF0A8BA}" destId="{8458CA8C-C29E-44C4-8910-4D4E83BD916A}" srcOrd="2" destOrd="0" presId="urn:microsoft.com/office/officeart/2008/layout/LinedList"/>
    <dgm:cxn modelId="{29520C57-91A0-4BA3-A707-0E75A4CF063E}" type="presParOf" srcId="{E8C83DCA-F75E-4C33-B0AB-9764BA908436}" destId="{D465489C-4FBA-4A95-B934-61D53ED83141}" srcOrd="2" destOrd="0" presId="urn:microsoft.com/office/officeart/2008/layout/LinedList"/>
    <dgm:cxn modelId="{9ABC9463-2480-4759-BA8B-2C8AF7C4A37D}" type="presParOf" srcId="{E8C83DCA-F75E-4C33-B0AB-9764BA908436}" destId="{7B23EE92-DCB0-4DEE-84D9-43FC0CBBC777}" srcOrd="3" destOrd="0" presId="urn:microsoft.com/office/officeart/2008/layout/LinedList"/>
    <dgm:cxn modelId="{59322606-A1F2-43E2-89CF-2833F49D898B}" type="presParOf" srcId="{E8C83DCA-F75E-4C33-B0AB-9764BA908436}" destId="{E438084E-74E1-4FCA-9177-EE28DC3682DF}" srcOrd="4" destOrd="0" presId="urn:microsoft.com/office/officeart/2008/layout/LinedList"/>
    <dgm:cxn modelId="{3ABA9D39-5FF8-4ECC-B51E-EC70FB6C2358}" type="presParOf" srcId="{E438084E-74E1-4FCA-9177-EE28DC3682DF}" destId="{13A41F55-F37C-4189-B33F-DCEFE7B2DD9D}" srcOrd="0" destOrd="0" presId="urn:microsoft.com/office/officeart/2008/layout/LinedList"/>
    <dgm:cxn modelId="{DBA37046-73AE-48EE-A7BC-F60EACD29ABA}" type="presParOf" srcId="{E438084E-74E1-4FCA-9177-EE28DC3682DF}" destId="{B4CC766D-AAA1-4E1A-BD53-DACB29093726}" srcOrd="1" destOrd="0" presId="urn:microsoft.com/office/officeart/2008/layout/LinedList"/>
    <dgm:cxn modelId="{FB2178FC-1FA5-4B88-85D7-2B1D8A0EA7EC}" type="presParOf" srcId="{E438084E-74E1-4FCA-9177-EE28DC3682DF}" destId="{564FD1B6-CC97-4794-BE49-B16527915A28}" srcOrd="2" destOrd="0" presId="urn:microsoft.com/office/officeart/2008/layout/LinedList"/>
    <dgm:cxn modelId="{C5287E61-8D91-45BC-82C4-8E4163F87CCF}" type="presParOf" srcId="{E8C83DCA-F75E-4C33-B0AB-9764BA908436}" destId="{46A5179E-D7F4-47C7-9486-26C2ED02F2AF}" srcOrd="5" destOrd="0" presId="urn:microsoft.com/office/officeart/2008/layout/LinedList"/>
    <dgm:cxn modelId="{834A790E-A83D-4C42-83A4-759B1CAF063B}" type="presParOf" srcId="{E8C83DCA-F75E-4C33-B0AB-9764BA908436}" destId="{0525110B-8760-43B0-9343-6F6EED73C1BE}" srcOrd="6" destOrd="0" presId="urn:microsoft.com/office/officeart/2008/layout/LinedList"/>
    <dgm:cxn modelId="{ABD8F7C7-BF5E-4029-B982-40658E0AB7A8}" type="presParOf" srcId="{E8C83DCA-F75E-4C33-B0AB-9764BA908436}" destId="{05B9AAFD-7721-4C65-9807-742082A0FE9A}" srcOrd="7" destOrd="0" presId="urn:microsoft.com/office/officeart/2008/layout/LinedList"/>
    <dgm:cxn modelId="{F6C8EB33-ED9A-4AF3-83F0-5742E268531F}" type="presParOf" srcId="{05B9AAFD-7721-4C65-9807-742082A0FE9A}" destId="{7D086172-46D6-4BDE-A3C9-889D3401D66A}" srcOrd="0" destOrd="0" presId="urn:microsoft.com/office/officeart/2008/layout/LinedList"/>
    <dgm:cxn modelId="{0CF6E67A-83D2-4AD3-8F47-6B07A2C21C2C}" type="presParOf" srcId="{05B9AAFD-7721-4C65-9807-742082A0FE9A}" destId="{99F15062-8EC4-496E-A73C-2659A42366FD}" srcOrd="1" destOrd="0" presId="urn:microsoft.com/office/officeart/2008/layout/LinedList"/>
    <dgm:cxn modelId="{4F822C55-66A3-45FE-8B4C-2C0AFD7A6BAD}" type="presParOf" srcId="{05B9AAFD-7721-4C65-9807-742082A0FE9A}" destId="{21AB6579-462D-4DB1-89F9-2E5A5851080C}" srcOrd="2" destOrd="0" presId="urn:microsoft.com/office/officeart/2008/layout/LinedList"/>
    <dgm:cxn modelId="{295EF1EC-89E0-46EA-A49E-CF515BE07E67}" type="presParOf" srcId="{E8C83DCA-F75E-4C33-B0AB-9764BA908436}" destId="{B1155C73-AB6A-468D-AF2F-872993409654}" srcOrd="8" destOrd="0" presId="urn:microsoft.com/office/officeart/2008/layout/LinedList"/>
    <dgm:cxn modelId="{B3CD6528-970A-41A5-AFAC-C913106DE50D}" type="presParOf" srcId="{E8C83DCA-F75E-4C33-B0AB-9764BA908436}" destId="{930845C1-E9A6-4D07-B05F-9C0265BF20E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854644-033F-4B27-B139-2907BC4005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E242D2C-BF61-47FF-82D3-794ED49AEE01}">
      <dgm:prSet custT="1"/>
      <dgm:spPr/>
      <dgm:t>
        <a:bodyPr/>
        <a:lstStyle/>
        <a:p>
          <a:r>
            <a:rPr lang="en-US" sz="2500" dirty="0">
              <a:latin typeface="Arial" panose="020B0604020202020204" pitchFamily="34" charset="0"/>
              <a:cs typeface="Arial" panose="020B0604020202020204" pitchFamily="34" charset="0"/>
            </a:rPr>
            <a:t>Telephone E/M services</a:t>
          </a:r>
        </a:p>
      </dgm:t>
    </dgm:pt>
    <dgm:pt modelId="{FAB034F1-DB60-43A9-9428-3C9632B6DF9A}" type="parTrans" cxnId="{FDCEA19C-C380-4116-A494-1CCC55C491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121FDB-A549-474A-9AFA-F11DF9D4D9AE}" type="sibTrans" cxnId="{FDCEA19C-C380-4116-A494-1CCC55C491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DB2986-8B3B-4BE7-B8E0-E31CB3EC345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Medication therapy management-Pharmacist</a:t>
          </a:r>
        </a:p>
      </dgm:t>
    </dgm:pt>
    <dgm:pt modelId="{EA123810-051C-48B6-93EE-15F6CC6C613A}" type="parTrans" cxnId="{F8F8D48C-D684-4902-BFB6-0753156D698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CE63AE-32A7-4E1F-BB6C-B33A1D9222C4}" type="sibTrans" cxnId="{F8F8D48C-D684-4902-BFB6-0753156D698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C13100-D0B1-4EC2-9526-B3305A9335B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Online digital E/M services</a:t>
          </a:r>
        </a:p>
      </dgm:t>
    </dgm:pt>
    <dgm:pt modelId="{4A6A10C1-5BC9-49D7-B128-E5994F5F316C}" type="parTrans" cxnId="{468EC21C-2189-45C9-A223-89D43F0E0D3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482D52-9A24-4754-8FC8-41CD35DC9020}" type="sibTrans" cxnId="{468EC21C-2189-45C9-A223-89D43F0E0D3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2A4C4-F0E2-4B44-86AF-951E332F2BC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Prolonged E/M Services (different day than E/M)</a:t>
          </a:r>
        </a:p>
      </dgm:t>
    </dgm:pt>
    <dgm:pt modelId="{5548976C-99A7-488E-8066-5AECB01B5654}" type="parTrans" cxnId="{53B67028-83D9-49FD-910F-30B1486C579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83C896-C489-4B04-89D0-AF7FA6B465CE}" type="sibTrans" cxnId="{53B67028-83D9-49FD-910F-30B1486C579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70AE50-F709-4605-B662-EF90C5CDCF56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Patient/caregiver training INR monitoring</a:t>
          </a:r>
        </a:p>
      </dgm:t>
    </dgm:pt>
    <dgm:pt modelId="{113DA295-4372-493C-B5A6-23068B424F98}" type="parTrans" cxnId="{95E2FAC5-953B-4B47-99A8-9580C5675AC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920D49-92D9-4A15-AE4D-C7FCC9A608D3}" type="sibTrans" cxnId="{95E2FAC5-953B-4B47-99A8-9580C5675AC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EDFFC2-7939-4CE4-BB1E-354EB4B7DCB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ESRD services</a:t>
          </a:r>
        </a:p>
      </dgm:t>
    </dgm:pt>
    <dgm:pt modelId="{11D1FA89-36C9-4C3A-AD81-D164C9E593DF}" type="parTrans" cxnId="{206D6B14-83E9-40C9-86FE-4775204D78E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81C6BC-46E0-4CB9-A655-56F59611966C}" type="sibTrans" cxnId="{206D6B14-83E9-40C9-86FE-4775204D78E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3EA7EC-E11C-4A26-908A-5F5C23036D9C}" type="pres">
      <dgm:prSet presAssocID="{99854644-033F-4B27-B139-2907BC4005C5}" presName="linear" presStyleCnt="0">
        <dgm:presLayoutVars>
          <dgm:animLvl val="lvl"/>
          <dgm:resizeHandles val="exact"/>
        </dgm:presLayoutVars>
      </dgm:prSet>
      <dgm:spPr/>
    </dgm:pt>
    <dgm:pt modelId="{674CCAE3-1CA7-4478-8069-55256F51ED3C}" type="pres">
      <dgm:prSet presAssocID="{5E242D2C-BF61-47FF-82D3-794ED49AEE0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5D09A38-0B68-4861-B5C1-F9EA8227720D}" type="pres">
      <dgm:prSet presAssocID="{7D121FDB-A549-474A-9AFA-F11DF9D4D9AE}" presName="spacer" presStyleCnt="0"/>
      <dgm:spPr/>
    </dgm:pt>
    <dgm:pt modelId="{0DC71A36-9357-4D6F-9697-6160D326EF19}" type="pres">
      <dgm:prSet presAssocID="{ECDB2986-8B3B-4BE7-B8E0-E31CB3EC345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CBA5C2D-F2A3-44E9-90BF-5DB2DF662B1E}" type="pres">
      <dgm:prSet presAssocID="{B7CE63AE-32A7-4E1F-BB6C-B33A1D9222C4}" presName="spacer" presStyleCnt="0"/>
      <dgm:spPr/>
    </dgm:pt>
    <dgm:pt modelId="{829052F3-FC62-406A-91B4-5F9639189FB5}" type="pres">
      <dgm:prSet presAssocID="{54C13100-D0B1-4EC2-9526-B3305A9335B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3FCDE3E-6016-4BE2-A84B-F501CA77EBDB}" type="pres">
      <dgm:prSet presAssocID="{04482D52-9A24-4754-8FC8-41CD35DC9020}" presName="spacer" presStyleCnt="0"/>
      <dgm:spPr/>
    </dgm:pt>
    <dgm:pt modelId="{7F6B8DEE-22D8-4D4E-BE99-EAE3765316C0}" type="pres">
      <dgm:prSet presAssocID="{2942A4C4-F0E2-4B44-86AF-951E332F2BC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B83186F-86B2-4367-BC26-684A1CE9A798}" type="pres">
      <dgm:prSet presAssocID="{F883C896-C489-4B04-89D0-AF7FA6B465CE}" presName="spacer" presStyleCnt="0"/>
      <dgm:spPr/>
    </dgm:pt>
    <dgm:pt modelId="{886C0EED-F49F-4096-B2BF-A4EE04FFC28A}" type="pres">
      <dgm:prSet presAssocID="{E170AE50-F709-4605-B662-EF90C5CDCF5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3C91E78-D029-4AE6-8E08-60C416EE9085}" type="pres">
      <dgm:prSet presAssocID="{44920D49-92D9-4A15-AE4D-C7FCC9A608D3}" presName="spacer" presStyleCnt="0"/>
      <dgm:spPr/>
    </dgm:pt>
    <dgm:pt modelId="{5A4D75CD-221A-4D1B-89E4-F370556FC8AF}" type="pres">
      <dgm:prSet presAssocID="{BFEDFFC2-7939-4CE4-BB1E-354EB4B7DCB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06D6B14-83E9-40C9-86FE-4775204D78EC}" srcId="{99854644-033F-4B27-B139-2907BC4005C5}" destId="{BFEDFFC2-7939-4CE4-BB1E-354EB4B7DCB3}" srcOrd="5" destOrd="0" parTransId="{11D1FA89-36C9-4C3A-AD81-D164C9E593DF}" sibTransId="{0581C6BC-46E0-4CB9-A655-56F59611966C}"/>
    <dgm:cxn modelId="{9CEAF514-8AC0-490A-9DF5-E7244E00886C}" type="presOf" srcId="{BFEDFFC2-7939-4CE4-BB1E-354EB4B7DCB3}" destId="{5A4D75CD-221A-4D1B-89E4-F370556FC8AF}" srcOrd="0" destOrd="0" presId="urn:microsoft.com/office/officeart/2005/8/layout/vList2"/>
    <dgm:cxn modelId="{468EC21C-2189-45C9-A223-89D43F0E0D35}" srcId="{99854644-033F-4B27-B139-2907BC4005C5}" destId="{54C13100-D0B1-4EC2-9526-B3305A9335BE}" srcOrd="2" destOrd="0" parTransId="{4A6A10C1-5BC9-49D7-B128-E5994F5F316C}" sibTransId="{04482D52-9A24-4754-8FC8-41CD35DC9020}"/>
    <dgm:cxn modelId="{53B67028-83D9-49FD-910F-30B1486C579B}" srcId="{99854644-033F-4B27-B139-2907BC4005C5}" destId="{2942A4C4-F0E2-4B44-86AF-951E332F2BC9}" srcOrd="3" destOrd="0" parTransId="{5548976C-99A7-488E-8066-5AECB01B5654}" sibTransId="{F883C896-C489-4B04-89D0-AF7FA6B465CE}"/>
    <dgm:cxn modelId="{E995A437-AFCC-459C-A837-8EDF11716D12}" type="presOf" srcId="{5E242D2C-BF61-47FF-82D3-794ED49AEE01}" destId="{674CCAE3-1CA7-4478-8069-55256F51ED3C}" srcOrd="0" destOrd="0" presId="urn:microsoft.com/office/officeart/2005/8/layout/vList2"/>
    <dgm:cxn modelId="{4758825F-B37A-4BA3-BF1E-FA20ECBB4984}" type="presOf" srcId="{ECDB2986-8B3B-4BE7-B8E0-E31CB3EC3453}" destId="{0DC71A36-9357-4D6F-9697-6160D326EF19}" srcOrd="0" destOrd="0" presId="urn:microsoft.com/office/officeart/2005/8/layout/vList2"/>
    <dgm:cxn modelId="{FD5F5243-E84A-40A3-9121-9CF8DF519065}" type="presOf" srcId="{E170AE50-F709-4605-B662-EF90C5CDCF56}" destId="{886C0EED-F49F-4096-B2BF-A4EE04FFC28A}" srcOrd="0" destOrd="0" presId="urn:microsoft.com/office/officeart/2005/8/layout/vList2"/>
    <dgm:cxn modelId="{F8F8D48C-D684-4902-BFB6-0753156D698D}" srcId="{99854644-033F-4B27-B139-2907BC4005C5}" destId="{ECDB2986-8B3B-4BE7-B8E0-E31CB3EC3453}" srcOrd="1" destOrd="0" parTransId="{EA123810-051C-48B6-93EE-15F6CC6C613A}" sibTransId="{B7CE63AE-32A7-4E1F-BB6C-B33A1D9222C4}"/>
    <dgm:cxn modelId="{B16F6A95-5D29-4E5F-957A-26A427E60178}" type="presOf" srcId="{54C13100-D0B1-4EC2-9526-B3305A9335BE}" destId="{829052F3-FC62-406A-91B4-5F9639189FB5}" srcOrd="0" destOrd="0" presId="urn:microsoft.com/office/officeart/2005/8/layout/vList2"/>
    <dgm:cxn modelId="{FDCEA19C-C380-4116-A494-1CCC55C4911E}" srcId="{99854644-033F-4B27-B139-2907BC4005C5}" destId="{5E242D2C-BF61-47FF-82D3-794ED49AEE01}" srcOrd="0" destOrd="0" parTransId="{FAB034F1-DB60-43A9-9428-3C9632B6DF9A}" sibTransId="{7D121FDB-A549-474A-9AFA-F11DF9D4D9AE}"/>
    <dgm:cxn modelId="{AC73B2B5-1B9F-48AD-B6A9-F4343AB1AB94}" type="presOf" srcId="{2942A4C4-F0E2-4B44-86AF-951E332F2BC9}" destId="{7F6B8DEE-22D8-4D4E-BE99-EAE3765316C0}" srcOrd="0" destOrd="0" presId="urn:microsoft.com/office/officeart/2005/8/layout/vList2"/>
    <dgm:cxn modelId="{95E2FAC5-953B-4B47-99A8-9580C5675AC9}" srcId="{99854644-033F-4B27-B139-2907BC4005C5}" destId="{E170AE50-F709-4605-B662-EF90C5CDCF56}" srcOrd="4" destOrd="0" parTransId="{113DA295-4372-493C-B5A6-23068B424F98}" sibTransId="{44920D49-92D9-4A15-AE4D-C7FCC9A608D3}"/>
    <dgm:cxn modelId="{7E5BD2E1-10FD-443B-A01C-F71A9C944C18}" type="presOf" srcId="{99854644-033F-4B27-B139-2907BC4005C5}" destId="{643EA7EC-E11C-4A26-908A-5F5C23036D9C}" srcOrd="0" destOrd="0" presId="urn:microsoft.com/office/officeart/2005/8/layout/vList2"/>
    <dgm:cxn modelId="{96743A46-A136-4713-A3DA-8803FA414570}" type="presParOf" srcId="{643EA7EC-E11C-4A26-908A-5F5C23036D9C}" destId="{674CCAE3-1CA7-4478-8069-55256F51ED3C}" srcOrd="0" destOrd="0" presId="urn:microsoft.com/office/officeart/2005/8/layout/vList2"/>
    <dgm:cxn modelId="{9C74BFD3-C877-445F-A5E7-6E11C860234F}" type="presParOf" srcId="{643EA7EC-E11C-4A26-908A-5F5C23036D9C}" destId="{35D09A38-0B68-4861-B5C1-F9EA8227720D}" srcOrd="1" destOrd="0" presId="urn:microsoft.com/office/officeart/2005/8/layout/vList2"/>
    <dgm:cxn modelId="{F4A1AC14-8BD6-4201-BDE4-8B26E4334060}" type="presParOf" srcId="{643EA7EC-E11C-4A26-908A-5F5C23036D9C}" destId="{0DC71A36-9357-4D6F-9697-6160D326EF19}" srcOrd="2" destOrd="0" presId="urn:microsoft.com/office/officeart/2005/8/layout/vList2"/>
    <dgm:cxn modelId="{7AE8727F-C6BA-4870-BD14-18469DFD5F15}" type="presParOf" srcId="{643EA7EC-E11C-4A26-908A-5F5C23036D9C}" destId="{DCBA5C2D-F2A3-44E9-90BF-5DB2DF662B1E}" srcOrd="3" destOrd="0" presId="urn:microsoft.com/office/officeart/2005/8/layout/vList2"/>
    <dgm:cxn modelId="{10B3A242-9149-4E2D-947F-A37E05F87B77}" type="presParOf" srcId="{643EA7EC-E11C-4A26-908A-5F5C23036D9C}" destId="{829052F3-FC62-406A-91B4-5F9639189FB5}" srcOrd="4" destOrd="0" presId="urn:microsoft.com/office/officeart/2005/8/layout/vList2"/>
    <dgm:cxn modelId="{BEABBD78-91EE-4A27-B83F-6CE94772576A}" type="presParOf" srcId="{643EA7EC-E11C-4A26-908A-5F5C23036D9C}" destId="{93FCDE3E-6016-4BE2-A84B-F501CA77EBDB}" srcOrd="5" destOrd="0" presId="urn:microsoft.com/office/officeart/2005/8/layout/vList2"/>
    <dgm:cxn modelId="{963FBB82-1FB6-4201-88E0-45F16AE3B9F2}" type="presParOf" srcId="{643EA7EC-E11C-4A26-908A-5F5C23036D9C}" destId="{7F6B8DEE-22D8-4D4E-BE99-EAE3765316C0}" srcOrd="6" destOrd="0" presId="urn:microsoft.com/office/officeart/2005/8/layout/vList2"/>
    <dgm:cxn modelId="{EE7265A5-A9C5-493B-BB15-5C7DAC53383C}" type="presParOf" srcId="{643EA7EC-E11C-4A26-908A-5F5C23036D9C}" destId="{5B83186F-86B2-4367-BC26-684A1CE9A798}" srcOrd="7" destOrd="0" presId="urn:microsoft.com/office/officeart/2005/8/layout/vList2"/>
    <dgm:cxn modelId="{CEBA2A3B-D950-447D-8E71-0BBFC18BA0C8}" type="presParOf" srcId="{643EA7EC-E11C-4A26-908A-5F5C23036D9C}" destId="{886C0EED-F49F-4096-B2BF-A4EE04FFC28A}" srcOrd="8" destOrd="0" presId="urn:microsoft.com/office/officeart/2005/8/layout/vList2"/>
    <dgm:cxn modelId="{3540EA44-2D8C-48BF-89FE-75810E53C5F1}" type="presParOf" srcId="{643EA7EC-E11C-4A26-908A-5F5C23036D9C}" destId="{13C91E78-D029-4AE6-8E08-60C416EE9085}" srcOrd="9" destOrd="0" presId="urn:microsoft.com/office/officeart/2005/8/layout/vList2"/>
    <dgm:cxn modelId="{CEC1AC60-6DB6-441C-86A5-6949F94A35D9}" type="presParOf" srcId="{643EA7EC-E11C-4A26-908A-5F5C23036D9C}" destId="{5A4D75CD-221A-4D1B-89E4-F370556FC8A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37613A8-7C24-4BD4-9EF5-8DB817F11574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34122EA-2282-436D-8AAA-C66790FA5E5B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2400" dirty="0">
              <a:solidFill>
                <a:schemeClr val="accent4">
                  <a:lumMod val="60000"/>
                  <a:lumOff val="40000"/>
                </a:schemeClr>
              </a:solidFill>
            </a:rPr>
            <a:t>January 18</a:t>
          </a:r>
          <a:r>
            <a:rPr lang="en-US" sz="2400" baseline="30000" dirty="0">
              <a:solidFill>
                <a:schemeClr val="accent4">
                  <a:lumMod val="60000"/>
                  <a:lumOff val="40000"/>
                </a:schemeClr>
              </a:solidFill>
            </a:rPr>
            <a:t>th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800" baseline="30000" dirty="0"/>
            <a:t>20 minutes of clinical staff time</a:t>
          </a:r>
          <a:endParaRPr lang="en-US" sz="2800" dirty="0"/>
        </a:p>
      </dgm:t>
    </dgm:pt>
    <dgm:pt modelId="{7E0244A7-9541-47E3-9E44-6BA96767714A}" type="parTrans" cxnId="{16FB9FFC-E8E8-477F-BF39-B2951AA0A38D}">
      <dgm:prSet/>
      <dgm:spPr/>
      <dgm:t>
        <a:bodyPr/>
        <a:lstStyle/>
        <a:p>
          <a:endParaRPr lang="en-US"/>
        </a:p>
      </dgm:t>
    </dgm:pt>
    <dgm:pt modelId="{EA1F2609-4063-4722-8E7C-78EBE8270218}" type="sibTrans" cxnId="{16FB9FFC-E8E8-477F-BF39-B2951AA0A38D}">
      <dgm:prSet/>
      <dgm:spPr/>
      <dgm:t>
        <a:bodyPr/>
        <a:lstStyle/>
        <a:p>
          <a:endParaRPr lang="en-US"/>
        </a:p>
      </dgm:t>
    </dgm:pt>
    <dgm:pt modelId="{200F7F9B-2ACA-4867-9B53-51E3299F82B5}">
      <dgm:prSet phldrT="[Text]" custT="1"/>
      <dgm:spPr/>
      <dgm:t>
        <a:bodyPr/>
        <a:lstStyle/>
        <a:p>
          <a:r>
            <a:rPr lang="en-US" sz="2400" dirty="0">
              <a:solidFill>
                <a:schemeClr val="accent4">
                  <a:lumMod val="60000"/>
                  <a:lumOff val="40000"/>
                </a:schemeClr>
              </a:solidFill>
            </a:rPr>
            <a:t>January 25</a:t>
          </a:r>
          <a:r>
            <a:rPr lang="en-US" sz="2400" baseline="30000" dirty="0">
              <a:solidFill>
                <a:schemeClr val="accent4">
                  <a:lumMod val="60000"/>
                  <a:lumOff val="40000"/>
                </a:schemeClr>
              </a:solidFill>
            </a:rPr>
            <a:t>th</a:t>
          </a:r>
        </a:p>
        <a:p>
          <a:r>
            <a:rPr lang="en-US" sz="2800" baseline="30000" dirty="0"/>
            <a:t>40 minutes clinical staff time</a:t>
          </a:r>
          <a:endParaRPr lang="en-US" sz="2800" dirty="0"/>
        </a:p>
      </dgm:t>
    </dgm:pt>
    <dgm:pt modelId="{A8B4918A-59E7-44AA-816F-218A27E1B65A}" type="parTrans" cxnId="{32912130-B62A-46B4-AE25-243C98ECCCD1}">
      <dgm:prSet/>
      <dgm:spPr/>
      <dgm:t>
        <a:bodyPr/>
        <a:lstStyle/>
        <a:p>
          <a:endParaRPr lang="en-US"/>
        </a:p>
      </dgm:t>
    </dgm:pt>
    <dgm:pt modelId="{8797A4C4-6F01-4E00-BA77-2FB849EEA19B}" type="sibTrans" cxnId="{32912130-B62A-46B4-AE25-243C98ECCCD1}">
      <dgm:prSet/>
      <dgm:spPr/>
      <dgm:t>
        <a:bodyPr/>
        <a:lstStyle/>
        <a:p>
          <a:endParaRPr lang="en-US"/>
        </a:p>
      </dgm:t>
    </dgm:pt>
    <dgm:pt modelId="{7F014E98-2768-4561-BBDD-E571483EE082}">
      <dgm:prSet phldrT="[Text]" custT="1"/>
      <dgm:spPr/>
      <dgm:t>
        <a:bodyPr/>
        <a:lstStyle/>
        <a:p>
          <a:r>
            <a:rPr lang="en-US" sz="2800" baseline="30000" dirty="0">
              <a:solidFill>
                <a:schemeClr val="accent4">
                  <a:lumMod val="60000"/>
                  <a:lumOff val="40000"/>
                </a:schemeClr>
              </a:solidFill>
            </a:rPr>
            <a:t>Date of Service: January 25th</a:t>
          </a:r>
        </a:p>
        <a:p>
          <a:r>
            <a:rPr lang="en-US" sz="2800" baseline="30000" dirty="0"/>
            <a:t>60 minutes of clinical staff time (CPT code 99487)</a:t>
          </a:r>
          <a:endParaRPr lang="en-US" sz="2800" dirty="0"/>
        </a:p>
      </dgm:t>
    </dgm:pt>
    <dgm:pt modelId="{83591E0A-55A7-4ED9-9387-C3C74160863D}" type="parTrans" cxnId="{E8E7C5E9-6BF9-456F-AF09-7CE8FE163904}">
      <dgm:prSet/>
      <dgm:spPr/>
      <dgm:t>
        <a:bodyPr/>
        <a:lstStyle/>
        <a:p>
          <a:endParaRPr lang="en-US"/>
        </a:p>
      </dgm:t>
    </dgm:pt>
    <dgm:pt modelId="{BAC3E489-ED4D-4660-B87E-572EA088C1C5}" type="sibTrans" cxnId="{E8E7C5E9-6BF9-456F-AF09-7CE8FE163904}">
      <dgm:prSet/>
      <dgm:spPr/>
      <dgm:t>
        <a:bodyPr/>
        <a:lstStyle/>
        <a:p>
          <a:endParaRPr lang="en-US"/>
        </a:p>
      </dgm:t>
    </dgm:pt>
    <dgm:pt modelId="{11D63D30-0EBD-437A-86BE-1D3C4C00A165}" type="pres">
      <dgm:prSet presAssocID="{D37613A8-7C24-4BD4-9EF5-8DB817F11574}" presName="linearFlow" presStyleCnt="0">
        <dgm:presLayoutVars>
          <dgm:dir/>
          <dgm:resizeHandles val="exact"/>
        </dgm:presLayoutVars>
      </dgm:prSet>
      <dgm:spPr/>
    </dgm:pt>
    <dgm:pt modelId="{666C0610-A143-4308-8102-1532E498699C}" type="pres">
      <dgm:prSet presAssocID="{034122EA-2282-436D-8AAA-C66790FA5E5B}" presName="node" presStyleLbl="node1" presStyleIdx="0" presStyleCnt="3">
        <dgm:presLayoutVars>
          <dgm:bulletEnabled val="1"/>
        </dgm:presLayoutVars>
      </dgm:prSet>
      <dgm:spPr/>
    </dgm:pt>
    <dgm:pt modelId="{FCBF8E5E-EDA4-43A1-B8E3-3A2319E6D0B7}" type="pres">
      <dgm:prSet presAssocID="{EA1F2609-4063-4722-8E7C-78EBE8270218}" presName="spacerL" presStyleCnt="0"/>
      <dgm:spPr/>
    </dgm:pt>
    <dgm:pt modelId="{4E619E19-FEA0-4446-A9FE-A4DE4FB95D2C}" type="pres">
      <dgm:prSet presAssocID="{EA1F2609-4063-4722-8E7C-78EBE8270218}" presName="sibTrans" presStyleLbl="sibTrans2D1" presStyleIdx="0" presStyleCnt="2"/>
      <dgm:spPr/>
    </dgm:pt>
    <dgm:pt modelId="{4BB81D17-D310-4D02-85DD-156DB0319E06}" type="pres">
      <dgm:prSet presAssocID="{EA1F2609-4063-4722-8E7C-78EBE8270218}" presName="spacerR" presStyleCnt="0"/>
      <dgm:spPr/>
    </dgm:pt>
    <dgm:pt modelId="{A28B3B39-5BBA-4794-9959-1B1B67320516}" type="pres">
      <dgm:prSet presAssocID="{200F7F9B-2ACA-4867-9B53-51E3299F82B5}" presName="node" presStyleLbl="node1" presStyleIdx="1" presStyleCnt="3">
        <dgm:presLayoutVars>
          <dgm:bulletEnabled val="1"/>
        </dgm:presLayoutVars>
      </dgm:prSet>
      <dgm:spPr/>
    </dgm:pt>
    <dgm:pt modelId="{9F9907D3-8E01-4709-8ED9-C4A1D26EA9AE}" type="pres">
      <dgm:prSet presAssocID="{8797A4C4-6F01-4E00-BA77-2FB849EEA19B}" presName="spacerL" presStyleCnt="0"/>
      <dgm:spPr/>
    </dgm:pt>
    <dgm:pt modelId="{0037B60B-2E8F-46EA-992C-DD8679DA8671}" type="pres">
      <dgm:prSet presAssocID="{8797A4C4-6F01-4E00-BA77-2FB849EEA19B}" presName="sibTrans" presStyleLbl="sibTrans2D1" presStyleIdx="1" presStyleCnt="2"/>
      <dgm:spPr/>
    </dgm:pt>
    <dgm:pt modelId="{E0B78035-B83A-4C62-95A5-B957E763A98C}" type="pres">
      <dgm:prSet presAssocID="{8797A4C4-6F01-4E00-BA77-2FB849EEA19B}" presName="spacerR" presStyleCnt="0"/>
      <dgm:spPr/>
    </dgm:pt>
    <dgm:pt modelId="{497A735A-7F44-41D3-9E7F-AD56ACF89C74}" type="pres">
      <dgm:prSet presAssocID="{7F014E98-2768-4561-BBDD-E571483EE082}" presName="node" presStyleLbl="node1" presStyleIdx="2" presStyleCnt="3" custScaleX="109965" custScaleY="105938">
        <dgm:presLayoutVars>
          <dgm:bulletEnabled val="1"/>
        </dgm:presLayoutVars>
      </dgm:prSet>
      <dgm:spPr/>
    </dgm:pt>
  </dgm:ptLst>
  <dgm:cxnLst>
    <dgm:cxn modelId="{1EFF6C06-14AA-42AF-B8AE-24C5BABFC545}" type="presOf" srcId="{200F7F9B-2ACA-4867-9B53-51E3299F82B5}" destId="{A28B3B39-5BBA-4794-9959-1B1B67320516}" srcOrd="0" destOrd="0" presId="urn:microsoft.com/office/officeart/2005/8/layout/equation1"/>
    <dgm:cxn modelId="{7988D90A-D6F7-42E8-BD08-A94D21CE1339}" type="presOf" srcId="{EA1F2609-4063-4722-8E7C-78EBE8270218}" destId="{4E619E19-FEA0-4446-A9FE-A4DE4FB95D2C}" srcOrd="0" destOrd="0" presId="urn:microsoft.com/office/officeart/2005/8/layout/equation1"/>
    <dgm:cxn modelId="{61B4251C-05ED-43A7-86DC-84541A004D1C}" type="presOf" srcId="{8797A4C4-6F01-4E00-BA77-2FB849EEA19B}" destId="{0037B60B-2E8F-46EA-992C-DD8679DA8671}" srcOrd="0" destOrd="0" presId="urn:microsoft.com/office/officeart/2005/8/layout/equation1"/>
    <dgm:cxn modelId="{32912130-B62A-46B4-AE25-243C98ECCCD1}" srcId="{D37613A8-7C24-4BD4-9EF5-8DB817F11574}" destId="{200F7F9B-2ACA-4867-9B53-51E3299F82B5}" srcOrd="1" destOrd="0" parTransId="{A8B4918A-59E7-44AA-816F-218A27E1B65A}" sibTransId="{8797A4C4-6F01-4E00-BA77-2FB849EEA19B}"/>
    <dgm:cxn modelId="{218AAC49-14C0-4688-89F9-5FBC2B010C9B}" type="presOf" srcId="{7F014E98-2768-4561-BBDD-E571483EE082}" destId="{497A735A-7F44-41D3-9E7F-AD56ACF89C74}" srcOrd="0" destOrd="0" presId="urn:microsoft.com/office/officeart/2005/8/layout/equation1"/>
    <dgm:cxn modelId="{6BBE48C5-DDB5-4C56-B628-AA7D1E7B3589}" type="presOf" srcId="{D37613A8-7C24-4BD4-9EF5-8DB817F11574}" destId="{11D63D30-0EBD-437A-86BE-1D3C4C00A165}" srcOrd="0" destOrd="0" presId="urn:microsoft.com/office/officeart/2005/8/layout/equation1"/>
    <dgm:cxn modelId="{08B062E6-419F-49FA-81EC-25272B8837EC}" type="presOf" srcId="{034122EA-2282-436D-8AAA-C66790FA5E5B}" destId="{666C0610-A143-4308-8102-1532E498699C}" srcOrd="0" destOrd="0" presId="urn:microsoft.com/office/officeart/2005/8/layout/equation1"/>
    <dgm:cxn modelId="{E8E7C5E9-6BF9-456F-AF09-7CE8FE163904}" srcId="{D37613A8-7C24-4BD4-9EF5-8DB817F11574}" destId="{7F014E98-2768-4561-BBDD-E571483EE082}" srcOrd="2" destOrd="0" parTransId="{83591E0A-55A7-4ED9-9387-C3C74160863D}" sibTransId="{BAC3E489-ED4D-4660-B87E-572EA088C1C5}"/>
    <dgm:cxn modelId="{16FB9FFC-E8E8-477F-BF39-B2951AA0A38D}" srcId="{D37613A8-7C24-4BD4-9EF5-8DB817F11574}" destId="{034122EA-2282-436D-8AAA-C66790FA5E5B}" srcOrd="0" destOrd="0" parTransId="{7E0244A7-9541-47E3-9E44-6BA96767714A}" sibTransId="{EA1F2609-4063-4722-8E7C-78EBE8270218}"/>
    <dgm:cxn modelId="{70252A3D-A081-4F09-B5E9-5749C0EF65DB}" type="presParOf" srcId="{11D63D30-0EBD-437A-86BE-1D3C4C00A165}" destId="{666C0610-A143-4308-8102-1532E498699C}" srcOrd="0" destOrd="0" presId="urn:microsoft.com/office/officeart/2005/8/layout/equation1"/>
    <dgm:cxn modelId="{5A0AC0C6-1304-4F6D-A8B2-3FC9B11712AA}" type="presParOf" srcId="{11D63D30-0EBD-437A-86BE-1D3C4C00A165}" destId="{FCBF8E5E-EDA4-43A1-B8E3-3A2319E6D0B7}" srcOrd="1" destOrd="0" presId="urn:microsoft.com/office/officeart/2005/8/layout/equation1"/>
    <dgm:cxn modelId="{07431F65-552B-456D-9AC1-7FC922FB9F16}" type="presParOf" srcId="{11D63D30-0EBD-437A-86BE-1D3C4C00A165}" destId="{4E619E19-FEA0-4446-A9FE-A4DE4FB95D2C}" srcOrd="2" destOrd="0" presId="urn:microsoft.com/office/officeart/2005/8/layout/equation1"/>
    <dgm:cxn modelId="{C9C8A1B6-959B-46AF-9BB1-D0C3A2AA455D}" type="presParOf" srcId="{11D63D30-0EBD-437A-86BE-1D3C4C00A165}" destId="{4BB81D17-D310-4D02-85DD-156DB0319E06}" srcOrd="3" destOrd="0" presId="urn:microsoft.com/office/officeart/2005/8/layout/equation1"/>
    <dgm:cxn modelId="{1E92D408-5163-4F62-A536-0CB2D26FA6C1}" type="presParOf" srcId="{11D63D30-0EBD-437A-86BE-1D3C4C00A165}" destId="{A28B3B39-5BBA-4794-9959-1B1B67320516}" srcOrd="4" destOrd="0" presId="urn:microsoft.com/office/officeart/2005/8/layout/equation1"/>
    <dgm:cxn modelId="{51171855-1D2D-4904-A1E3-60AE5CB8EE5C}" type="presParOf" srcId="{11D63D30-0EBD-437A-86BE-1D3C4C00A165}" destId="{9F9907D3-8E01-4709-8ED9-C4A1D26EA9AE}" srcOrd="5" destOrd="0" presId="urn:microsoft.com/office/officeart/2005/8/layout/equation1"/>
    <dgm:cxn modelId="{3D3880F8-CCAD-457E-B2FB-8B7F3FCA353A}" type="presParOf" srcId="{11D63D30-0EBD-437A-86BE-1D3C4C00A165}" destId="{0037B60B-2E8F-46EA-992C-DD8679DA8671}" srcOrd="6" destOrd="0" presId="urn:microsoft.com/office/officeart/2005/8/layout/equation1"/>
    <dgm:cxn modelId="{FDFA8A6E-B35E-4ABE-9F88-17C8AAD5131E}" type="presParOf" srcId="{11D63D30-0EBD-437A-86BE-1D3C4C00A165}" destId="{E0B78035-B83A-4C62-95A5-B957E763A98C}" srcOrd="7" destOrd="0" presId="urn:microsoft.com/office/officeart/2005/8/layout/equation1"/>
    <dgm:cxn modelId="{C4D588FB-2A0B-4E93-8BDA-AA11511ACEE0}" type="presParOf" srcId="{11D63D30-0EBD-437A-86BE-1D3C4C00A165}" destId="{497A735A-7F44-41D3-9E7F-AD56ACF89C7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62C6AA9-F15D-4AA1-B5C9-71D4588D9AC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7C4B28-87FA-4F35-8C86-97FC8EB3A536}">
      <dgm:prSet/>
      <dgm:spPr/>
      <dgm:t>
        <a:bodyPr/>
        <a:lstStyle/>
        <a:p>
          <a:r>
            <a:rPr lang="en-US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How many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conditions are being managed?</a:t>
          </a:r>
        </a:p>
      </dgm:t>
    </dgm:pt>
    <dgm:pt modelId="{6E459DD4-A5B7-4053-9BBA-0E30F77BA1A8}" type="parTrans" cxnId="{2C2A3038-AFCC-4825-BFCF-AD34909D63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E15910-3ABB-416D-8623-FAC4FA7E6C72}" type="sibTrans" cxnId="{2C2A3038-AFCC-4825-BFCF-AD34909D63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5DDF39-2052-4AC0-B551-3C346574F765}">
      <dgm:prSet/>
      <dgm:spPr/>
      <dgm:t>
        <a:bodyPr/>
        <a:lstStyle/>
        <a:p>
          <a:r>
            <a:rPr lang="en-US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Who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provided the service?</a:t>
          </a:r>
        </a:p>
      </dgm:t>
    </dgm:pt>
    <dgm:pt modelId="{0FC088A7-749E-4FDA-80D4-44619F44CE91}" type="parTrans" cxnId="{0A0D36BB-1F26-4827-826C-8C1931A863F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022DDA-C04E-45C6-95B8-D27EDEB7F02A}" type="sibTrans" cxnId="{0A0D36BB-1F26-4827-826C-8C1931A863F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31E5EA-F3B8-425F-84FB-39F9CE63094B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Were the </a:t>
          </a:r>
          <a:r>
            <a:rPr lang="en-US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time requirements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for the code(s) met?</a:t>
          </a:r>
        </a:p>
      </dgm:t>
    </dgm:pt>
    <dgm:pt modelId="{0485FFB9-DCEF-48A8-B588-5156974BF11F}" type="parTrans" cxnId="{73485A86-13E9-4486-9D78-71464B11347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03EFB7-2064-4FD8-9BD4-045066CB015D}" type="sibTrans" cxnId="{73485A86-13E9-4486-9D78-71464B11347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7162BA-AA89-4B0C-A25D-5FEC474A67AA}">
      <dgm:prSet/>
      <dgm:spPr/>
      <dgm:t>
        <a:bodyPr/>
        <a:lstStyle/>
        <a:p>
          <a:r>
            <a:rPr lang="en-US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How long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is the condition expected to last?</a:t>
          </a:r>
        </a:p>
      </dgm:t>
    </dgm:pt>
    <dgm:pt modelId="{F2F017CA-A86F-47FF-A8B5-3CC5CEAE040B}" type="parTrans" cxnId="{94FF2418-E7FA-4E96-8039-87627F3C82D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7F798-BCF0-4805-9B35-4691F663A729}" type="sibTrans" cxnId="{94FF2418-E7FA-4E96-8039-87627F3C82D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6C426-9863-4155-906A-D38E2378D586}" type="pres">
      <dgm:prSet presAssocID="{162C6AA9-F15D-4AA1-B5C9-71D4588D9AC4}" presName="Name0" presStyleCnt="0">
        <dgm:presLayoutVars>
          <dgm:dir/>
          <dgm:resizeHandles val="exact"/>
        </dgm:presLayoutVars>
      </dgm:prSet>
      <dgm:spPr/>
    </dgm:pt>
    <dgm:pt modelId="{30D68082-3BFC-4C88-8223-F18A6EB7534F}" type="pres">
      <dgm:prSet presAssocID="{377C4B28-87FA-4F35-8C86-97FC8EB3A536}" presName="node" presStyleLbl="node1" presStyleIdx="0" presStyleCnt="4">
        <dgm:presLayoutVars>
          <dgm:bulletEnabled val="1"/>
        </dgm:presLayoutVars>
      </dgm:prSet>
      <dgm:spPr/>
    </dgm:pt>
    <dgm:pt modelId="{FB8A5B12-95C9-4608-9C8A-A780D16926FA}" type="pres">
      <dgm:prSet presAssocID="{01E15910-3ABB-416D-8623-FAC4FA7E6C72}" presName="sibTrans" presStyleLbl="sibTrans2D1" presStyleIdx="0" presStyleCnt="3"/>
      <dgm:spPr/>
    </dgm:pt>
    <dgm:pt modelId="{A89094E4-BA47-4023-A04C-32A1B70B2125}" type="pres">
      <dgm:prSet presAssocID="{01E15910-3ABB-416D-8623-FAC4FA7E6C72}" presName="connectorText" presStyleLbl="sibTrans2D1" presStyleIdx="0" presStyleCnt="3"/>
      <dgm:spPr/>
    </dgm:pt>
    <dgm:pt modelId="{2056CF80-5DE6-440F-909F-BC97EE9045CB}" type="pres">
      <dgm:prSet presAssocID="{877162BA-AA89-4B0C-A25D-5FEC474A67AA}" presName="node" presStyleLbl="node1" presStyleIdx="1" presStyleCnt="4">
        <dgm:presLayoutVars>
          <dgm:bulletEnabled val="1"/>
        </dgm:presLayoutVars>
      </dgm:prSet>
      <dgm:spPr/>
    </dgm:pt>
    <dgm:pt modelId="{7E421209-6B08-46B7-B2BD-6C326F271638}" type="pres">
      <dgm:prSet presAssocID="{5027F798-BCF0-4805-9B35-4691F663A729}" presName="sibTrans" presStyleLbl="sibTrans2D1" presStyleIdx="1" presStyleCnt="3"/>
      <dgm:spPr/>
    </dgm:pt>
    <dgm:pt modelId="{6F15C642-ED7F-45EA-8B54-551C2AC5539C}" type="pres">
      <dgm:prSet presAssocID="{5027F798-BCF0-4805-9B35-4691F663A729}" presName="connectorText" presStyleLbl="sibTrans2D1" presStyleIdx="1" presStyleCnt="3"/>
      <dgm:spPr/>
    </dgm:pt>
    <dgm:pt modelId="{434F553B-2D07-4C19-801A-B0920E7278DE}" type="pres">
      <dgm:prSet presAssocID="{205DDF39-2052-4AC0-B551-3C346574F765}" presName="node" presStyleLbl="node1" presStyleIdx="2" presStyleCnt="4">
        <dgm:presLayoutVars>
          <dgm:bulletEnabled val="1"/>
        </dgm:presLayoutVars>
      </dgm:prSet>
      <dgm:spPr/>
    </dgm:pt>
    <dgm:pt modelId="{AA0CC8F4-B59E-40B3-8FE9-47AF75793891}" type="pres">
      <dgm:prSet presAssocID="{91022DDA-C04E-45C6-95B8-D27EDEB7F02A}" presName="sibTrans" presStyleLbl="sibTrans2D1" presStyleIdx="2" presStyleCnt="3"/>
      <dgm:spPr/>
    </dgm:pt>
    <dgm:pt modelId="{08FDAE5E-ECDD-40EF-A90F-49E6A4409EB7}" type="pres">
      <dgm:prSet presAssocID="{91022DDA-C04E-45C6-95B8-D27EDEB7F02A}" presName="connectorText" presStyleLbl="sibTrans2D1" presStyleIdx="2" presStyleCnt="3"/>
      <dgm:spPr/>
    </dgm:pt>
    <dgm:pt modelId="{176C7D8F-AA08-4C4A-BF9D-12B704869674}" type="pres">
      <dgm:prSet presAssocID="{6331E5EA-F3B8-425F-84FB-39F9CE63094B}" presName="node" presStyleLbl="node1" presStyleIdx="3" presStyleCnt="4">
        <dgm:presLayoutVars>
          <dgm:bulletEnabled val="1"/>
        </dgm:presLayoutVars>
      </dgm:prSet>
      <dgm:spPr/>
    </dgm:pt>
  </dgm:ptLst>
  <dgm:cxnLst>
    <dgm:cxn modelId="{C7AAA20A-F23B-4B04-A9C5-2410B3CE3CBF}" type="presOf" srcId="{91022DDA-C04E-45C6-95B8-D27EDEB7F02A}" destId="{08FDAE5E-ECDD-40EF-A90F-49E6A4409EB7}" srcOrd="1" destOrd="0" presId="urn:microsoft.com/office/officeart/2005/8/layout/process1"/>
    <dgm:cxn modelId="{2E1F5815-1426-4BCA-BA9B-15A51538C059}" type="presOf" srcId="{5027F798-BCF0-4805-9B35-4691F663A729}" destId="{6F15C642-ED7F-45EA-8B54-551C2AC5539C}" srcOrd="1" destOrd="0" presId="urn:microsoft.com/office/officeart/2005/8/layout/process1"/>
    <dgm:cxn modelId="{94FF2418-E7FA-4E96-8039-87627F3C82D4}" srcId="{162C6AA9-F15D-4AA1-B5C9-71D4588D9AC4}" destId="{877162BA-AA89-4B0C-A25D-5FEC474A67AA}" srcOrd="1" destOrd="0" parTransId="{F2F017CA-A86F-47FF-A8B5-3CC5CEAE040B}" sibTransId="{5027F798-BCF0-4805-9B35-4691F663A729}"/>
    <dgm:cxn modelId="{F886FF2C-3207-4B1B-9BB9-4F90C8F3A473}" type="presOf" srcId="{877162BA-AA89-4B0C-A25D-5FEC474A67AA}" destId="{2056CF80-5DE6-440F-909F-BC97EE9045CB}" srcOrd="0" destOrd="0" presId="urn:microsoft.com/office/officeart/2005/8/layout/process1"/>
    <dgm:cxn modelId="{2C2A3038-AFCC-4825-BFCF-AD34909D63BD}" srcId="{162C6AA9-F15D-4AA1-B5C9-71D4588D9AC4}" destId="{377C4B28-87FA-4F35-8C86-97FC8EB3A536}" srcOrd="0" destOrd="0" parTransId="{6E459DD4-A5B7-4053-9BBA-0E30F77BA1A8}" sibTransId="{01E15910-3ABB-416D-8623-FAC4FA7E6C72}"/>
    <dgm:cxn modelId="{C823EE63-C28F-48CD-81D2-D02CADC78E69}" type="presOf" srcId="{5027F798-BCF0-4805-9B35-4691F663A729}" destId="{7E421209-6B08-46B7-B2BD-6C326F271638}" srcOrd="0" destOrd="0" presId="urn:microsoft.com/office/officeart/2005/8/layout/process1"/>
    <dgm:cxn modelId="{9E31574B-C0C7-4871-8D37-2714616EB460}" type="presOf" srcId="{91022DDA-C04E-45C6-95B8-D27EDEB7F02A}" destId="{AA0CC8F4-B59E-40B3-8FE9-47AF75793891}" srcOrd="0" destOrd="0" presId="urn:microsoft.com/office/officeart/2005/8/layout/process1"/>
    <dgm:cxn modelId="{E742EB80-9D6D-4354-84E8-1EEDF2692DAC}" type="presOf" srcId="{01E15910-3ABB-416D-8623-FAC4FA7E6C72}" destId="{A89094E4-BA47-4023-A04C-32A1B70B2125}" srcOrd="1" destOrd="0" presId="urn:microsoft.com/office/officeart/2005/8/layout/process1"/>
    <dgm:cxn modelId="{0413FA82-1870-40A1-9C42-5CC2A311CEB6}" type="presOf" srcId="{01E15910-3ABB-416D-8623-FAC4FA7E6C72}" destId="{FB8A5B12-95C9-4608-9C8A-A780D16926FA}" srcOrd="0" destOrd="0" presId="urn:microsoft.com/office/officeart/2005/8/layout/process1"/>
    <dgm:cxn modelId="{73485A86-13E9-4486-9D78-71464B113475}" srcId="{162C6AA9-F15D-4AA1-B5C9-71D4588D9AC4}" destId="{6331E5EA-F3B8-425F-84FB-39F9CE63094B}" srcOrd="3" destOrd="0" parTransId="{0485FFB9-DCEF-48A8-B588-5156974BF11F}" sibTransId="{7E03EFB7-2064-4FD8-9BD4-045066CB015D}"/>
    <dgm:cxn modelId="{7AD5EAA3-C39C-4298-90AC-AA604634D539}" type="presOf" srcId="{205DDF39-2052-4AC0-B551-3C346574F765}" destId="{434F553B-2D07-4C19-801A-B0920E7278DE}" srcOrd="0" destOrd="0" presId="urn:microsoft.com/office/officeart/2005/8/layout/process1"/>
    <dgm:cxn modelId="{0A0D36BB-1F26-4827-826C-8C1931A863FC}" srcId="{162C6AA9-F15D-4AA1-B5C9-71D4588D9AC4}" destId="{205DDF39-2052-4AC0-B551-3C346574F765}" srcOrd="2" destOrd="0" parTransId="{0FC088A7-749E-4FDA-80D4-44619F44CE91}" sibTransId="{91022DDA-C04E-45C6-95B8-D27EDEB7F02A}"/>
    <dgm:cxn modelId="{3FAD17E0-A8DC-49F6-A34F-8C016E9B488C}" type="presOf" srcId="{162C6AA9-F15D-4AA1-B5C9-71D4588D9AC4}" destId="{A396C426-9863-4155-906A-D38E2378D586}" srcOrd="0" destOrd="0" presId="urn:microsoft.com/office/officeart/2005/8/layout/process1"/>
    <dgm:cxn modelId="{702727E0-9801-4B41-839A-6FCC453B2DC9}" type="presOf" srcId="{6331E5EA-F3B8-425F-84FB-39F9CE63094B}" destId="{176C7D8F-AA08-4C4A-BF9D-12B704869674}" srcOrd="0" destOrd="0" presId="urn:microsoft.com/office/officeart/2005/8/layout/process1"/>
    <dgm:cxn modelId="{0F11F5E9-FA7D-4D7F-91C9-CF95CCD22275}" type="presOf" srcId="{377C4B28-87FA-4F35-8C86-97FC8EB3A536}" destId="{30D68082-3BFC-4C88-8223-F18A6EB7534F}" srcOrd="0" destOrd="0" presId="urn:microsoft.com/office/officeart/2005/8/layout/process1"/>
    <dgm:cxn modelId="{6C97EBD8-192B-4EB3-9E4E-56554803B8EE}" type="presParOf" srcId="{A396C426-9863-4155-906A-D38E2378D586}" destId="{30D68082-3BFC-4C88-8223-F18A6EB7534F}" srcOrd="0" destOrd="0" presId="urn:microsoft.com/office/officeart/2005/8/layout/process1"/>
    <dgm:cxn modelId="{EA2E4197-43D6-4C63-834A-F1362E27A1B1}" type="presParOf" srcId="{A396C426-9863-4155-906A-D38E2378D586}" destId="{FB8A5B12-95C9-4608-9C8A-A780D16926FA}" srcOrd="1" destOrd="0" presId="urn:microsoft.com/office/officeart/2005/8/layout/process1"/>
    <dgm:cxn modelId="{FA4325D8-64C1-4F3B-8BC8-46FE32438F46}" type="presParOf" srcId="{FB8A5B12-95C9-4608-9C8A-A780D16926FA}" destId="{A89094E4-BA47-4023-A04C-32A1B70B2125}" srcOrd="0" destOrd="0" presId="urn:microsoft.com/office/officeart/2005/8/layout/process1"/>
    <dgm:cxn modelId="{10EE42A8-F566-4AC4-B2D5-C3A1D88FF601}" type="presParOf" srcId="{A396C426-9863-4155-906A-D38E2378D586}" destId="{2056CF80-5DE6-440F-909F-BC97EE9045CB}" srcOrd="2" destOrd="0" presId="urn:microsoft.com/office/officeart/2005/8/layout/process1"/>
    <dgm:cxn modelId="{C798AE0F-88D8-4CBA-A862-CDD10F83D521}" type="presParOf" srcId="{A396C426-9863-4155-906A-D38E2378D586}" destId="{7E421209-6B08-46B7-B2BD-6C326F271638}" srcOrd="3" destOrd="0" presId="urn:microsoft.com/office/officeart/2005/8/layout/process1"/>
    <dgm:cxn modelId="{73EDDC46-94D5-4231-B41B-9361E0376C25}" type="presParOf" srcId="{7E421209-6B08-46B7-B2BD-6C326F271638}" destId="{6F15C642-ED7F-45EA-8B54-551C2AC5539C}" srcOrd="0" destOrd="0" presId="urn:microsoft.com/office/officeart/2005/8/layout/process1"/>
    <dgm:cxn modelId="{9D5FDE3A-23A7-4731-884E-39ABCA6DBFD2}" type="presParOf" srcId="{A396C426-9863-4155-906A-D38E2378D586}" destId="{434F553B-2D07-4C19-801A-B0920E7278DE}" srcOrd="4" destOrd="0" presId="urn:microsoft.com/office/officeart/2005/8/layout/process1"/>
    <dgm:cxn modelId="{22877BB1-466A-4BED-A396-CAC2652DC36F}" type="presParOf" srcId="{A396C426-9863-4155-906A-D38E2378D586}" destId="{AA0CC8F4-B59E-40B3-8FE9-47AF75793891}" srcOrd="5" destOrd="0" presId="urn:microsoft.com/office/officeart/2005/8/layout/process1"/>
    <dgm:cxn modelId="{3377E6F3-52D3-473B-BFC4-96EE83BF292A}" type="presParOf" srcId="{AA0CC8F4-B59E-40B3-8FE9-47AF75793891}" destId="{08FDAE5E-ECDD-40EF-A90F-49E6A4409EB7}" srcOrd="0" destOrd="0" presId="urn:microsoft.com/office/officeart/2005/8/layout/process1"/>
    <dgm:cxn modelId="{F66E5855-A9CD-4450-BB7D-BCF9716B0DCC}" type="presParOf" srcId="{A396C426-9863-4155-906A-D38E2378D586}" destId="{176C7D8F-AA08-4C4A-BF9D-12B7048696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A39C60A-3F13-41BE-80B7-CD76A9E375A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12AC85-304A-4B12-9C18-75A6A59F7764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Single condition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Is the condition expected to last at least 3 months?</a:t>
          </a:r>
        </a:p>
      </dgm:t>
    </dgm:pt>
    <dgm:pt modelId="{F9C5523B-7159-402A-95CB-40B2C7A6FC39}" type="parTrans" cxnId="{F370D414-40B7-4B1C-964E-607EB920D4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DA789E-3346-4AC0-BF1A-73D85AFC2B45}" type="sibTrans" cxnId="{F370D414-40B7-4B1C-964E-607EB920D4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6A0767-B7D4-44B8-BAA0-0EE2DAFD2390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Yes.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Who provided the service?</a:t>
          </a:r>
        </a:p>
      </dgm:t>
    </dgm:pt>
    <dgm:pt modelId="{14AAC545-E971-4731-AB9D-9A22602DA85F}" type="parTrans" cxnId="{9770CB56-BB7A-4D3D-B3FC-BF22E7972CB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E7E87D-C0AE-4748-98CF-B9C87ED31FDE}" type="sibTrans" cxnId="{9770CB56-BB7A-4D3D-B3FC-BF22E7972CB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E00086-5E05-4460-9F14-F6F6C83AB332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No.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 PCM service may not be reported.</a:t>
          </a:r>
        </a:p>
      </dgm:t>
    </dgm:pt>
    <dgm:pt modelId="{0F7AD0BC-E743-4A86-A9BA-D7D5ED200DC7}" type="parTrans" cxnId="{26FAAD88-3908-42D5-8D99-B4438ADCC3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846A58-8FD3-44F8-8F74-41C1FF4E8937}" type="sibTrans" cxnId="{26FAAD88-3908-42D5-8D99-B4438ADCC3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3DB335-98C0-4397-90BC-B5A1B8B1A399}">
      <dgm:prSet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Physician or QHP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. Did the service add up to 30 minutes or more?</a:t>
          </a:r>
        </a:p>
      </dgm:t>
    </dgm:pt>
    <dgm:pt modelId="{8B38AFF8-49E4-4E28-9993-35CBFD861A76}" type="parTrans" cxnId="{01C5A0B1-16CC-469E-B784-75C38D0AC3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9988EF-6B0B-412B-AE7B-805E42FA4C91}" type="sibTrans" cxnId="{01C5A0B1-16CC-469E-B784-75C38D0AC3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3FF600-E2E2-44AF-8590-C3B73FB4BA74}">
      <dgm:prSet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Clinical staff.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Did the service add up to 30 minutes or more?</a:t>
          </a:r>
        </a:p>
      </dgm:t>
    </dgm:pt>
    <dgm:pt modelId="{AD748175-E6A2-464E-AF1E-2BCDC88AA7C7}" type="parTrans" cxnId="{CFFECEB9-7F80-4108-9DF3-3971B90ABA3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3FF7BE-B219-4930-B53C-5C31D4373EBF}" type="sibTrans" cxnId="{CFFECEB9-7F80-4108-9DF3-3971B90ABA3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0ABF83-31B7-4737-BCC9-9E35496685A9}">
      <dgm:prSet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Yes.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Report CPT code 99426 and if appropriate, 99427. </a:t>
          </a:r>
        </a:p>
      </dgm:t>
    </dgm:pt>
    <dgm:pt modelId="{E3249279-1E1A-4E8A-89EF-125BAAEAD4F7}" type="parTrans" cxnId="{3EA765CE-3D99-4393-8600-8FA8F08B82B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AF790F-4E94-4C38-ABC8-AEB809F3BBA5}" type="sibTrans" cxnId="{3EA765CE-3D99-4393-8600-8FA8F08B82B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67BBEF-E57C-4FAB-A154-C8506262AF28}">
      <dgm:prSet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No.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 PCM service may not be reported.</a:t>
          </a:r>
        </a:p>
      </dgm:t>
    </dgm:pt>
    <dgm:pt modelId="{94BF1329-D9CF-46FC-A674-740DA18F1B7C}" type="parTrans" cxnId="{FCB223E1-3F66-40A4-A35D-20EAF5A7278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9CBDA-4325-495C-AC81-51BD072F12F4}" type="sibTrans" cxnId="{FCB223E1-3F66-40A4-A35D-20EAF5A7278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4C0802-4450-41C9-8F4B-DE29B4C93E84}">
      <dgm:prSet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Yes.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Report CPT code 99424 and if appropriate, 99425. </a:t>
          </a:r>
        </a:p>
      </dgm:t>
    </dgm:pt>
    <dgm:pt modelId="{94951459-4131-4FB6-8A7E-629781D2B2E5}" type="parTrans" cxnId="{821CE92B-7B6B-4C50-A5BF-298EC0346D7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51E89-F9D4-493B-B9CD-A84B54AD780A}" type="sibTrans" cxnId="{821CE92B-7B6B-4C50-A5BF-298EC0346D7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628C80-BF88-498D-8C7E-4100D9109541}">
      <dgm:prSet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No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. A PCM service may not be reported.</a:t>
          </a:r>
        </a:p>
      </dgm:t>
    </dgm:pt>
    <dgm:pt modelId="{3398E96D-D65B-434E-A4F6-B8F3E5F30F67}" type="parTrans" cxnId="{C2938C29-719F-440A-BC24-B53A5FBEF5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31F01C-C669-4B28-B656-ABCAB2E4C14B}" type="sibTrans" cxnId="{C2938C29-719F-440A-BC24-B53A5FBEF5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E3928-D0C8-46D4-BA66-BE9B34B7004F}" type="pres">
      <dgm:prSet presAssocID="{9A39C60A-3F13-41BE-80B7-CD76A9E375A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5C781A8-900B-49C6-A95B-7EEE67D1DB4D}" type="pres">
      <dgm:prSet presAssocID="{7412AC85-304A-4B12-9C18-75A6A59F7764}" presName="root1" presStyleCnt="0"/>
      <dgm:spPr/>
    </dgm:pt>
    <dgm:pt modelId="{5240D63C-E7A8-47B0-B2C1-8D423CDE588E}" type="pres">
      <dgm:prSet presAssocID="{7412AC85-304A-4B12-9C18-75A6A59F7764}" presName="LevelOneTextNode" presStyleLbl="node0" presStyleIdx="0" presStyleCnt="1">
        <dgm:presLayoutVars>
          <dgm:chPref val="3"/>
        </dgm:presLayoutVars>
      </dgm:prSet>
      <dgm:spPr/>
    </dgm:pt>
    <dgm:pt modelId="{1F0FECA6-22B5-424E-99F5-C1763CBEE987}" type="pres">
      <dgm:prSet presAssocID="{7412AC85-304A-4B12-9C18-75A6A59F7764}" presName="level2hierChild" presStyleCnt="0"/>
      <dgm:spPr/>
    </dgm:pt>
    <dgm:pt modelId="{660B1077-DE3F-482B-B6B6-DB0C84964609}" type="pres">
      <dgm:prSet presAssocID="{14AAC545-E971-4731-AB9D-9A22602DA85F}" presName="conn2-1" presStyleLbl="parChTrans1D2" presStyleIdx="0" presStyleCnt="2"/>
      <dgm:spPr/>
    </dgm:pt>
    <dgm:pt modelId="{947D76F8-B7D0-43E4-8D96-F4DDEA5C168C}" type="pres">
      <dgm:prSet presAssocID="{14AAC545-E971-4731-AB9D-9A22602DA85F}" presName="connTx" presStyleLbl="parChTrans1D2" presStyleIdx="0" presStyleCnt="2"/>
      <dgm:spPr/>
    </dgm:pt>
    <dgm:pt modelId="{3693C3A2-A0F8-4BF3-A329-D1111636A4A8}" type="pres">
      <dgm:prSet presAssocID="{A16A0767-B7D4-44B8-BAA0-0EE2DAFD2390}" presName="root2" presStyleCnt="0"/>
      <dgm:spPr/>
    </dgm:pt>
    <dgm:pt modelId="{BC4FDA4D-5716-4342-BD81-117CABE6EFD3}" type="pres">
      <dgm:prSet presAssocID="{A16A0767-B7D4-44B8-BAA0-0EE2DAFD2390}" presName="LevelTwoTextNode" presStyleLbl="node2" presStyleIdx="0" presStyleCnt="2">
        <dgm:presLayoutVars>
          <dgm:chPref val="3"/>
        </dgm:presLayoutVars>
      </dgm:prSet>
      <dgm:spPr/>
    </dgm:pt>
    <dgm:pt modelId="{2DE1B6CF-FA4F-4DF1-8CA7-C995393AE1A9}" type="pres">
      <dgm:prSet presAssocID="{A16A0767-B7D4-44B8-BAA0-0EE2DAFD2390}" presName="level3hierChild" presStyleCnt="0"/>
      <dgm:spPr/>
    </dgm:pt>
    <dgm:pt modelId="{D4B4EA05-99A6-4E8D-AA6A-3974EFA8C982}" type="pres">
      <dgm:prSet presAssocID="{8B38AFF8-49E4-4E28-9993-35CBFD861A76}" presName="conn2-1" presStyleLbl="parChTrans1D3" presStyleIdx="0" presStyleCnt="2"/>
      <dgm:spPr/>
    </dgm:pt>
    <dgm:pt modelId="{47AE566D-BE04-4048-A090-B4FCAC9F0B4B}" type="pres">
      <dgm:prSet presAssocID="{8B38AFF8-49E4-4E28-9993-35CBFD861A76}" presName="connTx" presStyleLbl="parChTrans1D3" presStyleIdx="0" presStyleCnt="2"/>
      <dgm:spPr/>
    </dgm:pt>
    <dgm:pt modelId="{6A735E2A-9FA7-4862-92AA-A1E214AEEF1E}" type="pres">
      <dgm:prSet presAssocID="{CD3DB335-98C0-4397-90BC-B5A1B8B1A399}" presName="root2" presStyleCnt="0"/>
      <dgm:spPr/>
    </dgm:pt>
    <dgm:pt modelId="{2505C4F0-A033-4C87-922B-7CF721AC83E7}" type="pres">
      <dgm:prSet presAssocID="{CD3DB335-98C0-4397-90BC-B5A1B8B1A399}" presName="LevelTwoTextNode" presStyleLbl="node3" presStyleIdx="0" presStyleCnt="2">
        <dgm:presLayoutVars>
          <dgm:chPref val="3"/>
        </dgm:presLayoutVars>
      </dgm:prSet>
      <dgm:spPr/>
    </dgm:pt>
    <dgm:pt modelId="{427D3879-F5C2-440D-9494-55A9E4D0BCF8}" type="pres">
      <dgm:prSet presAssocID="{CD3DB335-98C0-4397-90BC-B5A1B8B1A399}" presName="level3hierChild" presStyleCnt="0"/>
      <dgm:spPr/>
    </dgm:pt>
    <dgm:pt modelId="{A56A99BA-0797-4032-9AA9-A669F6625B71}" type="pres">
      <dgm:prSet presAssocID="{E3249279-1E1A-4E8A-89EF-125BAAEAD4F7}" presName="conn2-1" presStyleLbl="parChTrans1D4" presStyleIdx="0" presStyleCnt="4"/>
      <dgm:spPr/>
    </dgm:pt>
    <dgm:pt modelId="{EE051EE5-A023-4844-BE04-C802D2CF4671}" type="pres">
      <dgm:prSet presAssocID="{E3249279-1E1A-4E8A-89EF-125BAAEAD4F7}" presName="connTx" presStyleLbl="parChTrans1D4" presStyleIdx="0" presStyleCnt="4"/>
      <dgm:spPr/>
    </dgm:pt>
    <dgm:pt modelId="{BCABD16E-585D-4AB2-83EA-8B2AF7BACCD9}" type="pres">
      <dgm:prSet presAssocID="{E20ABF83-31B7-4737-BCC9-9E35496685A9}" presName="root2" presStyleCnt="0"/>
      <dgm:spPr/>
    </dgm:pt>
    <dgm:pt modelId="{2AC05F95-C2A1-47F3-A4B2-DA5EF008D1F0}" type="pres">
      <dgm:prSet presAssocID="{E20ABF83-31B7-4737-BCC9-9E35496685A9}" presName="LevelTwoTextNode" presStyleLbl="node4" presStyleIdx="0" presStyleCnt="4">
        <dgm:presLayoutVars>
          <dgm:chPref val="3"/>
        </dgm:presLayoutVars>
      </dgm:prSet>
      <dgm:spPr/>
    </dgm:pt>
    <dgm:pt modelId="{A8F72D32-40EC-4D27-8749-2CEDDB7D0B90}" type="pres">
      <dgm:prSet presAssocID="{E20ABF83-31B7-4737-BCC9-9E35496685A9}" presName="level3hierChild" presStyleCnt="0"/>
      <dgm:spPr/>
    </dgm:pt>
    <dgm:pt modelId="{C98042C6-CE1A-4046-B2D6-D72D27AFA94B}" type="pres">
      <dgm:prSet presAssocID="{94BF1329-D9CF-46FC-A674-740DA18F1B7C}" presName="conn2-1" presStyleLbl="parChTrans1D4" presStyleIdx="1" presStyleCnt="4"/>
      <dgm:spPr/>
    </dgm:pt>
    <dgm:pt modelId="{477E81D2-EBA3-4C7C-BFAB-E0E9C34DBC2E}" type="pres">
      <dgm:prSet presAssocID="{94BF1329-D9CF-46FC-A674-740DA18F1B7C}" presName="connTx" presStyleLbl="parChTrans1D4" presStyleIdx="1" presStyleCnt="4"/>
      <dgm:spPr/>
    </dgm:pt>
    <dgm:pt modelId="{84D95B94-901F-49D2-BB26-316611B90597}" type="pres">
      <dgm:prSet presAssocID="{EC67BBEF-E57C-4FAB-A154-C8506262AF28}" presName="root2" presStyleCnt="0"/>
      <dgm:spPr/>
    </dgm:pt>
    <dgm:pt modelId="{A639CCF5-9AFF-4AE7-9820-4DBF89E37A11}" type="pres">
      <dgm:prSet presAssocID="{EC67BBEF-E57C-4FAB-A154-C8506262AF28}" presName="LevelTwoTextNode" presStyleLbl="node4" presStyleIdx="1" presStyleCnt="4">
        <dgm:presLayoutVars>
          <dgm:chPref val="3"/>
        </dgm:presLayoutVars>
      </dgm:prSet>
      <dgm:spPr/>
    </dgm:pt>
    <dgm:pt modelId="{E56CC507-155F-4507-ACFB-946EE13D6B48}" type="pres">
      <dgm:prSet presAssocID="{EC67BBEF-E57C-4FAB-A154-C8506262AF28}" presName="level3hierChild" presStyleCnt="0"/>
      <dgm:spPr/>
    </dgm:pt>
    <dgm:pt modelId="{CA432816-7573-428A-A7EE-5A3314C42B70}" type="pres">
      <dgm:prSet presAssocID="{AD748175-E6A2-464E-AF1E-2BCDC88AA7C7}" presName="conn2-1" presStyleLbl="parChTrans1D3" presStyleIdx="1" presStyleCnt="2"/>
      <dgm:spPr/>
    </dgm:pt>
    <dgm:pt modelId="{24645A11-4925-41D1-873D-D8F21F6644E8}" type="pres">
      <dgm:prSet presAssocID="{AD748175-E6A2-464E-AF1E-2BCDC88AA7C7}" presName="connTx" presStyleLbl="parChTrans1D3" presStyleIdx="1" presStyleCnt="2"/>
      <dgm:spPr/>
    </dgm:pt>
    <dgm:pt modelId="{8075851C-1D52-456A-929C-82976E2EE6A5}" type="pres">
      <dgm:prSet presAssocID="{DE3FF600-E2E2-44AF-8590-C3B73FB4BA74}" presName="root2" presStyleCnt="0"/>
      <dgm:spPr/>
    </dgm:pt>
    <dgm:pt modelId="{38202233-BA6D-47EF-846E-148BA5E39FE2}" type="pres">
      <dgm:prSet presAssocID="{DE3FF600-E2E2-44AF-8590-C3B73FB4BA74}" presName="LevelTwoTextNode" presStyleLbl="node3" presStyleIdx="1" presStyleCnt="2">
        <dgm:presLayoutVars>
          <dgm:chPref val="3"/>
        </dgm:presLayoutVars>
      </dgm:prSet>
      <dgm:spPr/>
    </dgm:pt>
    <dgm:pt modelId="{69B34D85-27E8-4CDF-ABCA-7BFEF97BEDF8}" type="pres">
      <dgm:prSet presAssocID="{DE3FF600-E2E2-44AF-8590-C3B73FB4BA74}" presName="level3hierChild" presStyleCnt="0"/>
      <dgm:spPr/>
    </dgm:pt>
    <dgm:pt modelId="{56371355-774A-44FD-8968-FAF8B22BAAD5}" type="pres">
      <dgm:prSet presAssocID="{94951459-4131-4FB6-8A7E-629781D2B2E5}" presName="conn2-1" presStyleLbl="parChTrans1D4" presStyleIdx="2" presStyleCnt="4"/>
      <dgm:spPr/>
    </dgm:pt>
    <dgm:pt modelId="{38113470-28C0-4B44-8952-E35209DCCD49}" type="pres">
      <dgm:prSet presAssocID="{94951459-4131-4FB6-8A7E-629781D2B2E5}" presName="connTx" presStyleLbl="parChTrans1D4" presStyleIdx="2" presStyleCnt="4"/>
      <dgm:spPr/>
    </dgm:pt>
    <dgm:pt modelId="{E1658E12-8EA7-4C6B-B626-53464FFDF724}" type="pres">
      <dgm:prSet presAssocID="{9A4C0802-4450-41C9-8F4B-DE29B4C93E84}" presName="root2" presStyleCnt="0"/>
      <dgm:spPr/>
    </dgm:pt>
    <dgm:pt modelId="{93040B70-5A7D-432D-8308-288050AA5162}" type="pres">
      <dgm:prSet presAssocID="{9A4C0802-4450-41C9-8F4B-DE29B4C93E84}" presName="LevelTwoTextNode" presStyleLbl="node4" presStyleIdx="2" presStyleCnt="4">
        <dgm:presLayoutVars>
          <dgm:chPref val="3"/>
        </dgm:presLayoutVars>
      </dgm:prSet>
      <dgm:spPr/>
    </dgm:pt>
    <dgm:pt modelId="{66B1323B-A725-494A-83A9-41C0AD7E0DB4}" type="pres">
      <dgm:prSet presAssocID="{9A4C0802-4450-41C9-8F4B-DE29B4C93E84}" presName="level3hierChild" presStyleCnt="0"/>
      <dgm:spPr/>
    </dgm:pt>
    <dgm:pt modelId="{FA42BD75-3F2D-4D57-A636-52CF4D3359DD}" type="pres">
      <dgm:prSet presAssocID="{3398E96D-D65B-434E-A4F6-B8F3E5F30F67}" presName="conn2-1" presStyleLbl="parChTrans1D4" presStyleIdx="3" presStyleCnt="4"/>
      <dgm:spPr/>
    </dgm:pt>
    <dgm:pt modelId="{4DB987F8-D5AE-4229-8FEC-EA5A95CCA745}" type="pres">
      <dgm:prSet presAssocID="{3398E96D-D65B-434E-A4F6-B8F3E5F30F67}" presName="connTx" presStyleLbl="parChTrans1D4" presStyleIdx="3" presStyleCnt="4"/>
      <dgm:spPr/>
    </dgm:pt>
    <dgm:pt modelId="{9A2D574F-4F2D-4725-9D18-15F0F4E8B9B7}" type="pres">
      <dgm:prSet presAssocID="{1F628C80-BF88-498D-8C7E-4100D9109541}" presName="root2" presStyleCnt="0"/>
      <dgm:spPr/>
    </dgm:pt>
    <dgm:pt modelId="{19B808CC-CBAE-4770-8546-C48EDC3A48E3}" type="pres">
      <dgm:prSet presAssocID="{1F628C80-BF88-498D-8C7E-4100D9109541}" presName="LevelTwoTextNode" presStyleLbl="node4" presStyleIdx="3" presStyleCnt="4">
        <dgm:presLayoutVars>
          <dgm:chPref val="3"/>
        </dgm:presLayoutVars>
      </dgm:prSet>
      <dgm:spPr/>
    </dgm:pt>
    <dgm:pt modelId="{09D2D903-982E-41AE-A791-B906ABBAA675}" type="pres">
      <dgm:prSet presAssocID="{1F628C80-BF88-498D-8C7E-4100D9109541}" presName="level3hierChild" presStyleCnt="0"/>
      <dgm:spPr/>
    </dgm:pt>
    <dgm:pt modelId="{A3BBAFB6-F703-4E80-A0C5-22B0606F2DC2}" type="pres">
      <dgm:prSet presAssocID="{0F7AD0BC-E743-4A86-A9BA-D7D5ED200DC7}" presName="conn2-1" presStyleLbl="parChTrans1D2" presStyleIdx="1" presStyleCnt="2"/>
      <dgm:spPr/>
    </dgm:pt>
    <dgm:pt modelId="{3C79CE0C-5201-431C-987C-1F68172EACEF}" type="pres">
      <dgm:prSet presAssocID="{0F7AD0BC-E743-4A86-A9BA-D7D5ED200DC7}" presName="connTx" presStyleLbl="parChTrans1D2" presStyleIdx="1" presStyleCnt="2"/>
      <dgm:spPr/>
    </dgm:pt>
    <dgm:pt modelId="{2ED6AC04-EFE2-4C27-B1DB-BE9689FC74C6}" type="pres">
      <dgm:prSet presAssocID="{B7E00086-5E05-4460-9F14-F6F6C83AB332}" presName="root2" presStyleCnt="0"/>
      <dgm:spPr/>
    </dgm:pt>
    <dgm:pt modelId="{5E8C11DC-062B-4AF6-BF1B-327158D7C330}" type="pres">
      <dgm:prSet presAssocID="{B7E00086-5E05-4460-9F14-F6F6C83AB332}" presName="LevelTwoTextNode" presStyleLbl="node2" presStyleIdx="1" presStyleCnt="2">
        <dgm:presLayoutVars>
          <dgm:chPref val="3"/>
        </dgm:presLayoutVars>
      </dgm:prSet>
      <dgm:spPr/>
    </dgm:pt>
    <dgm:pt modelId="{AE3BC80A-03AC-4983-A995-E8E044C1A84B}" type="pres">
      <dgm:prSet presAssocID="{B7E00086-5E05-4460-9F14-F6F6C83AB332}" presName="level3hierChild" presStyleCnt="0"/>
      <dgm:spPr/>
    </dgm:pt>
  </dgm:ptLst>
  <dgm:cxnLst>
    <dgm:cxn modelId="{B9A06C05-E4CB-41FB-B8FD-9066C5DBB04E}" type="presOf" srcId="{94BF1329-D9CF-46FC-A674-740DA18F1B7C}" destId="{477E81D2-EBA3-4C7C-BFAB-E0E9C34DBC2E}" srcOrd="1" destOrd="0" presId="urn:microsoft.com/office/officeart/2005/8/layout/hierarchy2"/>
    <dgm:cxn modelId="{E5701E0D-088D-4EA1-A906-1BDB498118DC}" type="presOf" srcId="{0F7AD0BC-E743-4A86-A9BA-D7D5ED200DC7}" destId="{3C79CE0C-5201-431C-987C-1F68172EACEF}" srcOrd="1" destOrd="0" presId="urn:microsoft.com/office/officeart/2005/8/layout/hierarchy2"/>
    <dgm:cxn modelId="{449DEB13-EE2F-4E64-A20E-6F6219A5AC6B}" type="presOf" srcId="{B7E00086-5E05-4460-9F14-F6F6C83AB332}" destId="{5E8C11DC-062B-4AF6-BF1B-327158D7C330}" srcOrd="0" destOrd="0" presId="urn:microsoft.com/office/officeart/2005/8/layout/hierarchy2"/>
    <dgm:cxn modelId="{F370D414-40B7-4B1C-964E-607EB920D472}" srcId="{9A39C60A-3F13-41BE-80B7-CD76A9E375AD}" destId="{7412AC85-304A-4B12-9C18-75A6A59F7764}" srcOrd="0" destOrd="0" parTransId="{F9C5523B-7159-402A-95CB-40B2C7A6FC39}" sibTransId="{D2DA789E-3346-4AC0-BF1A-73D85AFC2B45}"/>
    <dgm:cxn modelId="{25D3461E-88D1-4564-BBF0-85055FA8424E}" type="presOf" srcId="{E3249279-1E1A-4E8A-89EF-125BAAEAD4F7}" destId="{A56A99BA-0797-4032-9AA9-A669F6625B71}" srcOrd="0" destOrd="0" presId="urn:microsoft.com/office/officeart/2005/8/layout/hierarchy2"/>
    <dgm:cxn modelId="{73629D20-1513-4F16-8393-A1D91BB80F00}" type="presOf" srcId="{7412AC85-304A-4B12-9C18-75A6A59F7764}" destId="{5240D63C-E7A8-47B0-B2C1-8D423CDE588E}" srcOrd="0" destOrd="0" presId="urn:microsoft.com/office/officeart/2005/8/layout/hierarchy2"/>
    <dgm:cxn modelId="{C2938C29-719F-440A-BC24-B53A5FBEF558}" srcId="{DE3FF600-E2E2-44AF-8590-C3B73FB4BA74}" destId="{1F628C80-BF88-498D-8C7E-4100D9109541}" srcOrd="1" destOrd="0" parTransId="{3398E96D-D65B-434E-A4F6-B8F3E5F30F67}" sibTransId="{2031F01C-C669-4B28-B656-ABCAB2E4C14B}"/>
    <dgm:cxn modelId="{821CE92B-7B6B-4C50-A5BF-298EC0346D7B}" srcId="{DE3FF600-E2E2-44AF-8590-C3B73FB4BA74}" destId="{9A4C0802-4450-41C9-8F4B-DE29B4C93E84}" srcOrd="0" destOrd="0" parTransId="{94951459-4131-4FB6-8A7E-629781D2B2E5}" sibTransId="{5FC51E89-F9D4-493B-B9CD-A84B54AD780A}"/>
    <dgm:cxn modelId="{052EE933-855F-4406-8F3B-553383881C50}" type="presOf" srcId="{3398E96D-D65B-434E-A4F6-B8F3E5F30F67}" destId="{FA42BD75-3F2D-4D57-A636-52CF4D3359DD}" srcOrd="0" destOrd="0" presId="urn:microsoft.com/office/officeart/2005/8/layout/hierarchy2"/>
    <dgm:cxn modelId="{E0C2FD33-7525-4E7F-920F-E9AB226574F7}" type="presOf" srcId="{9A4C0802-4450-41C9-8F4B-DE29B4C93E84}" destId="{93040B70-5A7D-432D-8308-288050AA5162}" srcOrd="0" destOrd="0" presId="urn:microsoft.com/office/officeart/2005/8/layout/hierarchy2"/>
    <dgm:cxn modelId="{0CACEF63-A19A-4B91-8C6B-D492E6019B3A}" type="presOf" srcId="{AD748175-E6A2-464E-AF1E-2BCDC88AA7C7}" destId="{24645A11-4925-41D1-873D-D8F21F6644E8}" srcOrd="1" destOrd="0" presId="urn:microsoft.com/office/officeart/2005/8/layout/hierarchy2"/>
    <dgm:cxn modelId="{B9736C44-7E9F-49E8-B804-ADF6B0EE539A}" type="presOf" srcId="{94951459-4131-4FB6-8A7E-629781D2B2E5}" destId="{38113470-28C0-4B44-8952-E35209DCCD49}" srcOrd="1" destOrd="0" presId="urn:microsoft.com/office/officeart/2005/8/layout/hierarchy2"/>
    <dgm:cxn modelId="{08E78747-31B5-48DF-BF27-EC3C8771FAE0}" type="presOf" srcId="{9A39C60A-3F13-41BE-80B7-CD76A9E375AD}" destId="{2EAE3928-D0C8-46D4-BA66-BE9B34B7004F}" srcOrd="0" destOrd="0" presId="urn:microsoft.com/office/officeart/2005/8/layout/hierarchy2"/>
    <dgm:cxn modelId="{2D91044C-5F86-403E-B586-FABEE4CF6D22}" type="presOf" srcId="{DE3FF600-E2E2-44AF-8590-C3B73FB4BA74}" destId="{38202233-BA6D-47EF-846E-148BA5E39FE2}" srcOrd="0" destOrd="0" presId="urn:microsoft.com/office/officeart/2005/8/layout/hierarchy2"/>
    <dgm:cxn modelId="{045AB74D-6602-4997-9331-C37AE104DA0B}" type="presOf" srcId="{14AAC545-E971-4731-AB9D-9A22602DA85F}" destId="{660B1077-DE3F-482B-B6B6-DB0C84964609}" srcOrd="0" destOrd="0" presId="urn:microsoft.com/office/officeart/2005/8/layout/hierarchy2"/>
    <dgm:cxn modelId="{7E96174E-1101-4D04-BB00-E3C608854128}" type="presOf" srcId="{14AAC545-E971-4731-AB9D-9A22602DA85F}" destId="{947D76F8-B7D0-43E4-8D96-F4DDEA5C168C}" srcOrd="1" destOrd="0" presId="urn:microsoft.com/office/officeart/2005/8/layout/hierarchy2"/>
    <dgm:cxn modelId="{48FA484F-D75C-41AE-BCCC-D2B1DC00BB36}" type="presOf" srcId="{8B38AFF8-49E4-4E28-9993-35CBFD861A76}" destId="{D4B4EA05-99A6-4E8D-AA6A-3974EFA8C982}" srcOrd="0" destOrd="0" presId="urn:microsoft.com/office/officeart/2005/8/layout/hierarchy2"/>
    <dgm:cxn modelId="{D708E974-A062-4489-A586-A1E311553263}" type="presOf" srcId="{CD3DB335-98C0-4397-90BC-B5A1B8B1A399}" destId="{2505C4F0-A033-4C87-922B-7CF721AC83E7}" srcOrd="0" destOrd="0" presId="urn:microsoft.com/office/officeart/2005/8/layout/hierarchy2"/>
    <dgm:cxn modelId="{9770CB56-BB7A-4D3D-B3FC-BF22E7972CBF}" srcId="{7412AC85-304A-4B12-9C18-75A6A59F7764}" destId="{A16A0767-B7D4-44B8-BAA0-0EE2DAFD2390}" srcOrd="0" destOrd="0" parTransId="{14AAC545-E971-4731-AB9D-9A22602DA85F}" sibTransId="{9FE7E87D-C0AE-4748-98CF-B9C87ED31FDE}"/>
    <dgm:cxn modelId="{24245679-AC94-40BC-B73C-556A17D1DCF0}" type="presOf" srcId="{1F628C80-BF88-498D-8C7E-4100D9109541}" destId="{19B808CC-CBAE-4770-8546-C48EDC3A48E3}" srcOrd="0" destOrd="0" presId="urn:microsoft.com/office/officeart/2005/8/layout/hierarchy2"/>
    <dgm:cxn modelId="{26FAAD88-3908-42D5-8D99-B4438ADCC3E0}" srcId="{7412AC85-304A-4B12-9C18-75A6A59F7764}" destId="{B7E00086-5E05-4460-9F14-F6F6C83AB332}" srcOrd="1" destOrd="0" parTransId="{0F7AD0BC-E743-4A86-A9BA-D7D5ED200DC7}" sibTransId="{8D846A58-8FD3-44F8-8F74-41C1FF4E8937}"/>
    <dgm:cxn modelId="{F0E17A90-ABCF-430F-9A80-27F9FF5ABF74}" type="presOf" srcId="{8B38AFF8-49E4-4E28-9993-35CBFD861A76}" destId="{47AE566D-BE04-4048-A090-B4FCAC9F0B4B}" srcOrd="1" destOrd="0" presId="urn:microsoft.com/office/officeart/2005/8/layout/hierarchy2"/>
    <dgm:cxn modelId="{F30A2A91-5E3D-47E8-AC45-E55B28A68DCA}" type="presOf" srcId="{3398E96D-D65B-434E-A4F6-B8F3E5F30F67}" destId="{4DB987F8-D5AE-4229-8FEC-EA5A95CCA745}" srcOrd="1" destOrd="0" presId="urn:microsoft.com/office/officeart/2005/8/layout/hierarchy2"/>
    <dgm:cxn modelId="{47E66393-7153-40BF-A645-7785DCD6C5DA}" type="presOf" srcId="{A16A0767-B7D4-44B8-BAA0-0EE2DAFD2390}" destId="{BC4FDA4D-5716-4342-BD81-117CABE6EFD3}" srcOrd="0" destOrd="0" presId="urn:microsoft.com/office/officeart/2005/8/layout/hierarchy2"/>
    <dgm:cxn modelId="{66B1E593-DADB-4D81-AB73-FF240AD555B9}" type="presOf" srcId="{EC67BBEF-E57C-4FAB-A154-C8506262AF28}" destId="{A639CCF5-9AFF-4AE7-9820-4DBF89E37A11}" srcOrd="0" destOrd="0" presId="urn:microsoft.com/office/officeart/2005/8/layout/hierarchy2"/>
    <dgm:cxn modelId="{01C5A0B1-16CC-469E-B784-75C38D0AC339}" srcId="{A16A0767-B7D4-44B8-BAA0-0EE2DAFD2390}" destId="{CD3DB335-98C0-4397-90BC-B5A1B8B1A399}" srcOrd="0" destOrd="0" parTransId="{8B38AFF8-49E4-4E28-9993-35CBFD861A76}" sibTransId="{BC9988EF-6B0B-412B-AE7B-805E42FA4C91}"/>
    <dgm:cxn modelId="{CFFECEB9-7F80-4108-9DF3-3971B90ABA31}" srcId="{A16A0767-B7D4-44B8-BAA0-0EE2DAFD2390}" destId="{DE3FF600-E2E2-44AF-8590-C3B73FB4BA74}" srcOrd="1" destOrd="0" parTransId="{AD748175-E6A2-464E-AF1E-2BCDC88AA7C7}" sibTransId="{403FF7BE-B219-4930-B53C-5C31D4373EBF}"/>
    <dgm:cxn modelId="{3EA765CE-3D99-4393-8600-8FA8F08B82BB}" srcId="{CD3DB335-98C0-4397-90BC-B5A1B8B1A399}" destId="{E20ABF83-31B7-4737-BCC9-9E35496685A9}" srcOrd="0" destOrd="0" parTransId="{E3249279-1E1A-4E8A-89EF-125BAAEAD4F7}" sibTransId="{97AF790F-4E94-4C38-ABC8-AEB809F3BBA5}"/>
    <dgm:cxn modelId="{116F8ADA-FF53-4861-8BDE-49E7880BAD55}" type="presOf" srcId="{94BF1329-D9CF-46FC-A674-740DA18F1B7C}" destId="{C98042C6-CE1A-4046-B2D6-D72D27AFA94B}" srcOrd="0" destOrd="0" presId="urn:microsoft.com/office/officeart/2005/8/layout/hierarchy2"/>
    <dgm:cxn modelId="{FCB223E1-3F66-40A4-A35D-20EAF5A7278B}" srcId="{CD3DB335-98C0-4397-90BC-B5A1B8B1A399}" destId="{EC67BBEF-E57C-4FAB-A154-C8506262AF28}" srcOrd="1" destOrd="0" parTransId="{94BF1329-D9CF-46FC-A674-740DA18F1B7C}" sibTransId="{5029CBDA-4325-495C-AC81-51BD072F12F4}"/>
    <dgm:cxn modelId="{C1ACC5E2-DD4A-4D0D-8D27-AFD59DF7F977}" type="presOf" srcId="{94951459-4131-4FB6-8A7E-629781D2B2E5}" destId="{56371355-774A-44FD-8968-FAF8B22BAAD5}" srcOrd="0" destOrd="0" presId="urn:microsoft.com/office/officeart/2005/8/layout/hierarchy2"/>
    <dgm:cxn modelId="{EA8475E4-F32C-4206-BD9C-B64662DD0FF8}" type="presOf" srcId="{0F7AD0BC-E743-4A86-A9BA-D7D5ED200DC7}" destId="{A3BBAFB6-F703-4E80-A0C5-22B0606F2DC2}" srcOrd="0" destOrd="0" presId="urn:microsoft.com/office/officeart/2005/8/layout/hierarchy2"/>
    <dgm:cxn modelId="{0EDF90F4-8136-4456-8696-5D8E06C58DC3}" type="presOf" srcId="{E3249279-1E1A-4E8A-89EF-125BAAEAD4F7}" destId="{EE051EE5-A023-4844-BE04-C802D2CF4671}" srcOrd="1" destOrd="0" presId="urn:microsoft.com/office/officeart/2005/8/layout/hierarchy2"/>
    <dgm:cxn modelId="{ADF604F9-C6B1-4DDF-A182-D0014C014038}" type="presOf" srcId="{AD748175-E6A2-464E-AF1E-2BCDC88AA7C7}" destId="{CA432816-7573-428A-A7EE-5A3314C42B70}" srcOrd="0" destOrd="0" presId="urn:microsoft.com/office/officeart/2005/8/layout/hierarchy2"/>
    <dgm:cxn modelId="{05DD03FC-9215-4BE8-ADD2-FD5C26224B97}" type="presOf" srcId="{E20ABF83-31B7-4737-BCC9-9E35496685A9}" destId="{2AC05F95-C2A1-47F3-A4B2-DA5EF008D1F0}" srcOrd="0" destOrd="0" presId="urn:microsoft.com/office/officeart/2005/8/layout/hierarchy2"/>
    <dgm:cxn modelId="{93A05E71-789F-4577-BF11-1B188AE767A3}" type="presParOf" srcId="{2EAE3928-D0C8-46D4-BA66-BE9B34B7004F}" destId="{C5C781A8-900B-49C6-A95B-7EEE67D1DB4D}" srcOrd="0" destOrd="0" presId="urn:microsoft.com/office/officeart/2005/8/layout/hierarchy2"/>
    <dgm:cxn modelId="{840E177A-92FA-442C-BB67-C67B2E096F6A}" type="presParOf" srcId="{C5C781A8-900B-49C6-A95B-7EEE67D1DB4D}" destId="{5240D63C-E7A8-47B0-B2C1-8D423CDE588E}" srcOrd="0" destOrd="0" presId="urn:microsoft.com/office/officeart/2005/8/layout/hierarchy2"/>
    <dgm:cxn modelId="{22164A25-0367-4E51-AAEA-6F2109C65C83}" type="presParOf" srcId="{C5C781A8-900B-49C6-A95B-7EEE67D1DB4D}" destId="{1F0FECA6-22B5-424E-99F5-C1763CBEE987}" srcOrd="1" destOrd="0" presId="urn:microsoft.com/office/officeart/2005/8/layout/hierarchy2"/>
    <dgm:cxn modelId="{EC1A388D-ABBA-4E63-96A1-1200265A5DAE}" type="presParOf" srcId="{1F0FECA6-22B5-424E-99F5-C1763CBEE987}" destId="{660B1077-DE3F-482B-B6B6-DB0C84964609}" srcOrd="0" destOrd="0" presId="urn:microsoft.com/office/officeart/2005/8/layout/hierarchy2"/>
    <dgm:cxn modelId="{E5F72851-BA67-4FF6-9EB5-7BC54A1DE36B}" type="presParOf" srcId="{660B1077-DE3F-482B-B6B6-DB0C84964609}" destId="{947D76F8-B7D0-43E4-8D96-F4DDEA5C168C}" srcOrd="0" destOrd="0" presId="urn:microsoft.com/office/officeart/2005/8/layout/hierarchy2"/>
    <dgm:cxn modelId="{0A5E7E00-B343-4FA3-8072-ADCD734F2416}" type="presParOf" srcId="{1F0FECA6-22B5-424E-99F5-C1763CBEE987}" destId="{3693C3A2-A0F8-4BF3-A329-D1111636A4A8}" srcOrd="1" destOrd="0" presId="urn:microsoft.com/office/officeart/2005/8/layout/hierarchy2"/>
    <dgm:cxn modelId="{269C8E06-5587-4329-9750-33F51A8CDF90}" type="presParOf" srcId="{3693C3A2-A0F8-4BF3-A329-D1111636A4A8}" destId="{BC4FDA4D-5716-4342-BD81-117CABE6EFD3}" srcOrd="0" destOrd="0" presId="urn:microsoft.com/office/officeart/2005/8/layout/hierarchy2"/>
    <dgm:cxn modelId="{D4A9A74F-FE88-4EE8-B2DD-6153D560278D}" type="presParOf" srcId="{3693C3A2-A0F8-4BF3-A329-D1111636A4A8}" destId="{2DE1B6CF-FA4F-4DF1-8CA7-C995393AE1A9}" srcOrd="1" destOrd="0" presId="urn:microsoft.com/office/officeart/2005/8/layout/hierarchy2"/>
    <dgm:cxn modelId="{17DBF13B-7383-45C0-BDDF-AA37C67C1773}" type="presParOf" srcId="{2DE1B6CF-FA4F-4DF1-8CA7-C995393AE1A9}" destId="{D4B4EA05-99A6-4E8D-AA6A-3974EFA8C982}" srcOrd="0" destOrd="0" presId="urn:microsoft.com/office/officeart/2005/8/layout/hierarchy2"/>
    <dgm:cxn modelId="{D935C374-83D7-4CD8-88B5-4424808199D6}" type="presParOf" srcId="{D4B4EA05-99A6-4E8D-AA6A-3974EFA8C982}" destId="{47AE566D-BE04-4048-A090-B4FCAC9F0B4B}" srcOrd="0" destOrd="0" presId="urn:microsoft.com/office/officeart/2005/8/layout/hierarchy2"/>
    <dgm:cxn modelId="{549597D0-A328-4B3A-A0D4-4A7F388D095A}" type="presParOf" srcId="{2DE1B6CF-FA4F-4DF1-8CA7-C995393AE1A9}" destId="{6A735E2A-9FA7-4862-92AA-A1E214AEEF1E}" srcOrd="1" destOrd="0" presId="urn:microsoft.com/office/officeart/2005/8/layout/hierarchy2"/>
    <dgm:cxn modelId="{CCBE9FC5-FFCF-48A4-83E5-206771731F00}" type="presParOf" srcId="{6A735E2A-9FA7-4862-92AA-A1E214AEEF1E}" destId="{2505C4F0-A033-4C87-922B-7CF721AC83E7}" srcOrd="0" destOrd="0" presId="urn:microsoft.com/office/officeart/2005/8/layout/hierarchy2"/>
    <dgm:cxn modelId="{BC11DE1A-804B-4052-B813-32BFF256351A}" type="presParOf" srcId="{6A735E2A-9FA7-4862-92AA-A1E214AEEF1E}" destId="{427D3879-F5C2-440D-9494-55A9E4D0BCF8}" srcOrd="1" destOrd="0" presId="urn:microsoft.com/office/officeart/2005/8/layout/hierarchy2"/>
    <dgm:cxn modelId="{5CBD21D3-E902-4DC7-8F19-EF5C2C5D2106}" type="presParOf" srcId="{427D3879-F5C2-440D-9494-55A9E4D0BCF8}" destId="{A56A99BA-0797-4032-9AA9-A669F6625B71}" srcOrd="0" destOrd="0" presId="urn:microsoft.com/office/officeart/2005/8/layout/hierarchy2"/>
    <dgm:cxn modelId="{CD1C7C68-7743-4F48-ABFE-869527D7938A}" type="presParOf" srcId="{A56A99BA-0797-4032-9AA9-A669F6625B71}" destId="{EE051EE5-A023-4844-BE04-C802D2CF4671}" srcOrd="0" destOrd="0" presId="urn:microsoft.com/office/officeart/2005/8/layout/hierarchy2"/>
    <dgm:cxn modelId="{792B91EB-017D-4741-A052-328EA295ED8D}" type="presParOf" srcId="{427D3879-F5C2-440D-9494-55A9E4D0BCF8}" destId="{BCABD16E-585D-4AB2-83EA-8B2AF7BACCD9}" srcOrd="1" destOrd="0" presId="urn:microsoft.com/office/officeart/2005/8/layout/hierarchy2"/>
    <dgm:cxn modelId="{5EAB09A1-B880-4808-865F-3C5C1763A1DD}" type="presParOf" srcId="{BCABD16E-585D-4AB2-83EA-8B2AF7BACCD9}" destId="{2AC05F95-C2A1-47F3-A4B2-DA5EF008D1F0}" srcOrd="0" destOrd="0" presId="urn:microsoft.com/office/officeart/2005/8/layout/hierarchy2"/>
    <dgm:cxn modelId="{5565ACD0-62EF-4EA1-B413-ECF0DFF1DAA2}" type="presParOf" srcId="{BCABD16E-585D-4AB2-83EA-8B2AF7BACCD9}" destId="{A8F72D32-40EC-4D27-8749-2CEDDB7D0B90}" srcOrd="1" destOrd="0" presId="urn:microsoft.com/office/officeart/2005/8/layout/hierarchy2"/>
    <dgm:cxn modelId="{06CA88D5-5AEA-4ED9-BC13-9CFB2BA7EC4E}" type="presParOf" srcId="{427D3879-F5C2-440D-9494-55A9E4D0BCF8}" destId="{C98042C6-CE1A-4046-B2D6-D72D27AFA94B}" srcOrd="2" destOrd="0" presId="urn:microsoft.com/office/officeart/2005/8/layout/hierarchy2"/>
    <dgm:cxn modelId="{05C602C3-8A01-45B4-A141-894F663A83A5}" type="presParOf" srcId="{C98042C6-CE1A-4046-B2D6-D72D27AFA94B}" destId="{477E81D2-EBA3-4C7C-BFAB-E0E9C34DBC2E}" srcOrd="0" destOrd="0" presId="urn:microsoft.com/office/officeart/2005/8/layout/hierarchy2"/>
    <dgm:cxn modelId="{FBD9A40F-E2E6-45A5-9120-FEC664BA39A7}" type="presParOf" srcId="{427D3879-F5C2-440D-9494-55A9E4D0BCF8}" destId="{84D95B94-901F-49D2-BB26-316611B90597}" srcOrd="3" destOrd="0" presId="urn:microsoft.com/office/officeart/2005/8/layout/hierarchy2"/>
    <dgm:cxn modelId="{84D79F45-98F2-4263-960F-901FCBF3C143}" type="presParOf" srcId="{84D95B94-901F-49D2-BB26-316611B90597}" destId="{A639CCF5-9AFF-4AE7-9820-4DBF89E37A11}" srcOrd="0" destOrd="0" presId="urn:microsoft.com/office/officeart/2005/8/layout/hierarchy2"/>
    <dgm:cxn modelId="{DD062554-94E2-42F0-A100-189C9C823CF0}" type="presParOf" srcId="{84D95B94-901F-49D2-BB26-316611B90597}" destId="{E56CC507-155F-4507-ACFB-946EE13D6B48}" srcOrd="1" destOrd="0" presId="urn:microsoft.com/office/officeart/2005/8/layout/hierarchy2"/>
    <dgm:cxn modelId="{78887DE7-06D7-4A78-8ADF-A9BAEFC0E5A0}" type="presParOf" srcId="{2DE1B6CF-FA4F-4DF1-8CA7-C995393AE1A9}" destId="{CA432816-7573-428A-A7EE-5A3314C42B70}" srcOrd="2" destOrd="0" presId="urn:microsoft.com/office/officeart/2005/8/layout/hierarchy2"/>
    <dgm:cxn modelId="{31AE9D67-EBE0-4BBD-A83A-654B000E77BB}" type="presParOf" srcId="{CA432816-7573-428A-A7EE-5A3314C42B70}" destId="{24645A11-4925-41D1-873D-D8F21F6644E8}" srcOrd="0" destOrd="0" presId="urn:microsoft.com/office/officeart/2005/8/layout/hierarchy2"/>
    <dgm:cxn modelId="{0950823D-142E-416B-81F5-2E9D202ACF4C}" type="presParOf" srcId="{2DE1B6CF-FA4F-4DF1-8CA7-C995393AE1A9}" destId="{8075851C-1D52-456A-929C-82976E2EE6A5}" srcOrd="3" destOrd="0" presId="urn:microsoft.com/office/officeart/2005/8/layout/hierarchy2"/>
    <dgm:cxn modelId="{48117486-C6FB-480E-8885-5149D6EA648C}" type="presParOf" srcId="{8075851C-1D52-456A-929C-82976E2EE6A5}" destId="{38202233-BA6D-47EF-846E-148BA5E39FE2}" srcOrd="0" destOrd="0" presId="urn:microsoft.com/office/officeart/2005/8/layout/hierarchy2"/>
    <dgm:cxn modelId="{38E4FE00-56B7-4488-928E-B71DBE1B8027}" type="presParOf" srcId="{8075851C-1D52-456A-929C-82976E2EE6A5}" destId="{69B34D85-27E8-4CDF-ABCA-7BFEF97BEDF8}" srcOrd="1" destOrd="0" presId="urn:microsoft.com/office/officeart/2005/8/layout/hierarchy2"/>
    <dgm:cxn modelId="{88C8963F-7BEC-4615-9D14-F7AEC8D85B72}" type="presParOf" srcId="{69B34D85-27E8-4CDF-ABCA-7BFEF97BEDF8}" destId="{56371355-774A-44FD-8968-FAF8B22BAAD5}" srcOrd="0" destOrd="0" presId="urn:microsoft.com/office/officeart/2005/8/layout/hierarchy2"/>
    <dgm:cxn modelId="{BEA6E77D-D89A-43E5-B5D1-758892582059}" type="presParOf" srcId="{56371355-774A-44FD-8968-FAF8B22BAAD5}" destId="{38113470-28C0-4B44-8952-E35209DCCD49}" srcOrd="0" destOrd="0" presId="urn:microsoft.com/office/officeart/2005/8/layout/hierarchy2"/>
    <dgm:cxn modelId="{355CE627-C261-414E-A30E-5D8193955436}" type="presParOf" srcId="{69B34D85-27E8-4CDF-ABCA-7BFEF97BEDF8}" destId="{E1658E12-8EA7-4C6B-B626-53464FFDF724}" srcOrd="1" destOrd="0" presId="urn:microsoft.com/office/officeart/2005/8/layout/hierarchy2"/>
    <dgm:cxn modelId="{99F64B0F-76F2-4447-B470-78E8EBBD6897}" type="presParOf" srcId="{E1658E12-8EA7-4C6B-B626-53464FFDF724}" destId="{93040B70-5A7D-432D-8308-288050AA5162}" srcOrd="0" destOrd="0" presId="urn:microsoft.com/office/officeart/2005/8/layout/hierarchy2"/>
    <dgm:cxn modelId="{D1577DB9-0058-41A6-AB3B-2385312B563F}" type="presParOf" srcId="{E1658E12-8EA7-4C6B-B626-53464FFDF724}" destId="{66B1323B-A725-494A-83A9-41C0AD7E0DB4}" srcOrd="1" destOrd="0" presId="urn:microsoft.com/office/officeart/2005/8/layout/hierarchy2"/>
    <dgm:cxn modelId="{EB4CC49F-0EB8-4CA6-BFDB-E972A7683A40}" type="presParOf" srcId="{69B34D85-27E8-4CDF-ABCA-7BFEF97BEDF8}" destId="{FA42BD75-3F2D-4D57-A636-52CF4D3359DD}" srcOrd="2" destOrd="0" presId="urn:microsoft.com/office/officeart/2005/8/layout/hierarchy2"/>
    <dgm:cxn modelId="{D51AD953-D383-49BD-BAD3-0DED2491DD3E}" type="presParOf" srcId="{FA42BD75-3F2D-4D57-A636-52CF4D3359DD}" destId="{4DB987F8-D5AE-4229-8FEC-EA5A95CCA745}" srcOrd="0" destOrd="0" presId="urn:microsoft.com/office/officeart/2005/8/layout/hierarchy2"/>
    <dgm:cxn modelId="{7A5656C5-9FCA-4E56-BCEE-8803C4DF1923}" type="presParOf" srcId="{69B34D85-27E8-4CDF-ABCA-7BFEF97BEDF8}" destId="{9A2D574F-4F2D-4725-9D18-15F0F4E8B9B7}" srcOrd="3" destOrd="0" presId="urn:microsoft.com/office/officeart/2005/8/layout/hierarchy2"/>
    <dgm:cxn modelId="{4EA611D7-3EB3-4D85-BC43-2C9E499F4E0A}" type="presParOf" srcId="{9A2D574F-4F2D-4725-9D18-15F0F4E8B9B7}" destId="{19B808CC-CBAE-4770-8546-C48EDC3A48E3}" srcOrd="0" destOrd="0" presId="urn:microsoft.com/office/officeart/2005/8/layout/hierarchy2"/>
    <dgm:cxn modelId="{9A66B669-2A11-404F-9466-55CD0F47FE1C}" type="presParOf" srcId="{9A2D574F-4F2D-4725-9D18-15F0F4E8B9B7}" destId="{09D2D903-982E-41AE-A791-B906ABBAA675}" srcOrd="1" destOrd="0" presId="urn:microsoft.com/office/officeart/2005/8/layout/hierarchy2"/>
    <dgm:cxn modelId="{5EE8F70B-6E5E-460B-98C8-65ED03519EB0}" type="presParOf" srcId="{1F0FECA6-22B5-424E-99F5-C1763CBEE987}" destId="{A3BBAFB6-F703-4E80-A0C5-22B0606F2DC2}" srcOrd="2" destOrd="0" presId="urn:microsoft.com/office/officeart/2005/8/layout/hierarchy2"/>
    <dgm:cxn modelId="{7B14E5AD-2BFA-4064-9D50-44C94082AAF4}" type="presParOf" srcId="{A3BBAFB6-F703-4E80-A0C5-22B0606F2DC2}" destId="{3C79CE0C-5201-431C-987C-1F68172EACEF}" srcOrd="0" destOrd="0" presId="urn:microsoft.com/office/officeart/2005/8/layout/hierarchy2"/>
    <dgm:cxn modelId="{3C13A679-F81F-40A2-B501-CF556CF7DEED}" type="presParOf" srcId="{1F0FECA6-22B5-424E-99F5-C1763CBEE987}" destId="{2ED6AC04-EFE2-4C27-B1DB-BE9689FC74C6}" srcOrd="3" destOrd="0" presId="urn:microsoft.com/office/officeart/2005/8/layout/hierarchy2"/>
    <dgm:cxn modelId="{69958DC3-4740-4486-850D-62504EB081B4}" type="presParOf" srcId="{2ED6AC04-EFE2-4C27-B1DB-BE9689FC74C6}" destId="{5E8C11DC-062B-4AF6-BF1B-327158D7C330}" srcOrd="0" destOrd="0" presId="urn:microsoft.com/office/officeart/2005/8/layout/hierarchy2"/>
    <dgm:cxn modelId="{04F81E26-E8A5-40D6-AEF3-BD1244A3D647}" type="presParOf" srcId="{2ED6AC04-EFE2-4C27-B1DB-BE9689FC74C6}" destId="{AE3BC80A-03AC-4983-A995-E8E044C1A84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A39C60A-3F13-41BE-80B7-CD76A9E375A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12AC85-304A-4B12-9C18-75A6A59F7764}">
      <dgm:prSet phldrT="[Text]" custT="1"/>
      <dgm:spPr/>
      <dgm:t>
        <a:bodyPr/>
        <a:lstStyle/>
        <a:p>
          <a:r>
            <a:rPr lang="en-US" sz="1300" b="1" baseline="0" dirty="0">
              <a:latin typeface="Arial" panose="020B0604020202020204" pitchFamily="34" charset="0"/>
              <a:cs typeface="Arial" panose="020B0604020202020204" pitchFamily="34" charset="0"/>
            </a:rPr>
            <a:t>Two or more</a:t>
          </a:r>
        </a:p>
        <a:p>
          <a:r>
            <a:rPr lang="en-US" sz="1300" baseline="0" dirty="0">
              <a:latin typeface="Arial" panose="020B0604020202020204" pitchFamily="34" charset="0"/>
              <a:cs typeface="Arial" panose="020B0604020202020204" pitchFamily="34" charset="0"/>
            </a:rPr>
            <a:t>Is the condition expected to last at least 12 months?</a:t>
          </a:r>
        </a:p>
      </dgm:t>
    </dgm:pt>
    <dgm:pt modelId="{F9C5523B-7159-402A-95CB-40B2C7A6FC39}" type="parTrans" cxnId="{F370D414-40B7-4B1C-964E-607EB920D4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DA789E-3346-4AC0-BF1A-73D85AFC2B45}" type="sibTrans" cxnId="{F370D414-40B7-4B1C-964E-607EB920D4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6A0767-B7D4-44B8-BAA0-0EE2DAFD2390}">
      <dgm:prSet phldrT="[Text]" custT="1"/>
      <dgm:spPr/>
      <dgm:t>
        <a:bodyPr/>
        <a:lstStyle/>
        <a:p>
          <a:r>
            <a:rPr lang="en-US" sz="1300" b="1" baseline="0" dirty="0">
              <a:latin typeface="Arial" panose="020B0604020202020204" pitchFamily="34" charset="0"/>
              <a:cs typeface="Arial" panose="020B0604020202020204" pitchFamily="34" charset="0"/>
            </a:rPr>
            <a:t>Yes. </a:t>
          </a:r>
          <a:r>
            <a:rPr lang="en-US" sz="1300" baseline="0" dirty="0">
              <a:latin typeface="Arial" panose="020B0604020202020204" pitchFamily="34" charset="0"/>
              <a:cs typeface="Arial" panose="020B0604020202020204" pitchFamily="34" charset="0"/>
            </a:rPr>
            <a:t>Who provided the service?</a:t>
          </a:r>
        </a:p>
      </dgm:t>
    </dgm:pt>
    <dgm:pt modelId="{14AAC545-E971-4731-AB9D-9A22602DA85F}" type="parTrans" cxnId="{9770CB56-BB7A-4D3D-B3FC-BF22E7972CB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E7E87D-C0AE-4748-98CF-B9C87ED31FDE}" type="sibTrans" cxnId="{9770CB56-BB7A-4D3D-B3FC-BF22E7972CB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E00086-5E05-4460-9F14-F6F6C83AB332}">
      <dgm:prSet phldrT="[Text]" custT="1"/>
      <dgm:spPr/>
      <dgm:t>
        <a:bodyPr/>
        <a:lstStyle/>
        <a:p>
          <a:r>
            <a:rPr lang="en-US" sz="1300" b="1" baseline="0" dirty="0">
              <a:latin typeface="Arial" panose="020B0604020202020204" pitchFamily="34" charset="0"/>
              <a:cs typeface="Arial" panose="020B0604020202020204" pitchFamily="34" charset="0"/>
            </a:rPr>
            <a:t>No. </a:t>
          </a:r>
          <a:r>
            <a:rPr lang="en-US" sz="1300" b="0" baseline="0" dirty="0">
              <a:latin typeface="Arial" panose="020B0604020202020204" pitchFamily="34" charset="0"/>
              <a:cs typeface="Arial" panose="020B0604020202020204" pitchFamily="34" charset="0"/>
            </a:rPr>
            <a:t>A CCM service may not be reported.</a:t>
          </a:r>
        </a:p>
      </dgm:t>
    </dgm:pt>
    <dgm:pt modelId="{0F7AD0BC-E743-4A86-A9BA-D7D5ED200DC7}" type="parTrans" cxnId="{26FAAD88-3908-42D5-8D99-B4438ADCC3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846A58-8FD3-44F8-8F74-41C1FF4E8937}" type="sibTrans" cxnId="{26FAAD88-3908-42D5-8D99-B4438ADCC3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E4C0E8-D660-454F-966B-3A667E595CD0}">
      <dgm:prSet custT="1"/>
      <dgm:spPr/>
      <dgm:t>
        <a:bodyPr/>
        <a:lstStyle/>
        <a:p>
          <a:r>
            <a:rPr lang="en-US" sz="1300" b="1" baseline="0" dirty="0">
              <a:latin typeface="Arial" panose="020B0604020202020204" pitchFamily="34" charset="0"/>
              <a:cs typeface="Arial" panose="020B0604020202020204" pitchFamily="34" charset="0"/>
            </a:rPr>
            <a:t>Physician or QHP</a:t>
          </a:r>
          <a:r>
            <a:rPr lang="en-US" sz="1300" baseline="0" dirty="0">
              <a:latin typeface="Arial" panose="020B0604020202020204" pitchFamily="34" charset="0"/>
              <a:cs typeface="Arial" panose="020B0604020202020204" pitchFamily="34" charset="0"/>
            </a:rPr>
            <a:t>. Did the activities add up to 30 minutes or more per calendar month?</a:t>
          </a:r>
        </a:p>
      </dgm:t>
    </dgm:pt>
    <dgm:pt modelId="{9C8F8341-3EA2-45E4-AE73-5DBB51CCAB4B}" type="parTrans" cxnId="{6778F2EF-6D35-47D5-BB2F-69391C95E90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CE33FC-0126-4DB4-B06F-8701CDB59AFE}" type="sibTrans" cxnId="{6778F2EF-6D35-47D5-BB2F-69391C95E90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93351F-46CD-414C-886C-560D2EC0087C}">
      <dgm:prSet custT="1"/>
      <dgm:spPr/>
      <dgm:t>
        <a:bodyPr/>
        <a:lstStyle/>
        <a:p>
          <a:r>
            <a:rPr lang="en-US" sz="1300" b="1" baseline="0" dirty="0">
              <a:latin typeface="Arial" panose="020B0604020202020204" pitchFamily="34" charset="0"/>
              <a:cs typeface="Arial" panose="020B0604020202020204" pitchFamily="34" charset="0"/>
            </a:rPr>
            <a:t>Clinical staff</a:t>
          </a:r>
          <a:r>
            <a:rPr lang="en-US" sz="1300" baseline="0" dirty="0">
              <a:latin typeface="Arial" panose="020B0604020202020204" pitchFamily="34" charset="0"/>
              <a:cs typeface="Arial" panose="020B0604020202020204" pitchFamily="34" charset="0"/>
            </a:rPr>
            <a:t>. Did activities add up to 20 minutes or more per calendar month?</a:t>
          </a:r>
        </a:p>
      </dgm:t>
    </dgm:pt>
    <dgm:pt modelId="{9A6E1A40-9BF7-438F-815B-8F4CCDFDED7D}" type="parTrans" cxnId="{36B0C6B5-6890-48C6-A2B9-0B8B811BE5D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ECB6E-9C04-4A2D-8CB4-B5E1561279FF}" type="sibTrans" cxnId="{36B0C6B5-6890-48C6-A2B9-0B8B811BE5D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063EC1-A87E-4531-B462-CB0E93FE91C6}">
      <dgm:prSet custT="1"/>
      <dgm:spPr/>
      <dgm:t>
        <a:bodyPr/>
        <a:lstStyle/>
        <a:p>
          <a:r>
            <a:rPr lang="en-US" sz="1300" baseline="0">
              <a:latin typeface="Arial" panose="020B0604020202020204" pitchFamily="34" charset="0"/>
              <a:cs typeface="Arial" panose="020B0604020202020204" pitchFamily="34" charset="0"/>
            </a:rPr>
            <a:t>Yes. Report codes 99491 and, if appropriate 99437.</a:t>
          </a:r>
        </a:p>
      </dgm:t>
    </dgm:pt>
    <dgm:pt modelId="{7FDC666F-298B-4B26-B16F-A4E9CB68D1D4}" type="parTrans" cxnId="{74481442-8C8D-44AB-BC92-D8DB472DF0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9A72A9-387A-40DD-BFDB-35A23F3657DC}" type="sibTrans" cxnId="{74481442-8C8D-44AB-BC92-D8DB472DF0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D2E36C-6116-470B-B6E5-E933C35B115D}">
      <dgm:prSet custT="1"/>
      <dgm:spPr/>
      <dgm:t>
        <a:bodyPr/>
        <a:lstStyle/>
        <a:p>
          <a:r>
            <a:rPr lang="en-US" sz="1300" baseline="0" dirty="0">
              <a:latin typeface="Arial" panose="020B0604020202020204" pitchFamily="34" charset="0"/>
              <a:cs typeface="Arial" panose="020B0604020202020204" pitchFamily="34" charset="0"/>
            </a:rPr>
            <a:t>No. A CCM service may not be reported.</a:t>
          </a:r>
        </a:p>
      </dgm:t>
    </dgm:pt>
    <dgm:pt modelId="{BD4142EA-A123-4687-84D2-A5DE27B9AB09}" type="parTrans" cxnId="{09620B58-948E-4D0E-9A1E-FF940594F73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2DB65E-28D4-4871-9665-A88952FB75B1}" type="sibTrans" cxnId="{09620B58-948E-4D0E-9A1E-FF940594F73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16CD94-9EF5-4888-9995-0A7739DEF88B}">
      <dgm:prSet custT="1"/>
      <dgm:spPr/>
      <dgm:t>
        <a:bodyPr/>
        <a:lstStyle/>
        <a:p>
          <a:r>
            <a:rPr lang="en-US" sz="1300" baseline="0" dirty="0">
              <a:latin typeface="Arial" panose="020B0604020202020204" pitchFamily="34" charset="0"/>
              <a:cs typeface="Arial" panose="020B0604020202020204" pitchFamily="34" charset="0"/>
            </a:rPr>
            <a:t>Yes. Report codes 99490 and if appropriate, 99439.</a:t>
          </a:r>
        </a:p>
      </dgm:t>
    </dgm:pt>
    <dgm:pt modelId="{4E990BA5-E067-475F-891E-3BC6A02A4902}" type="parTrans" cxnId="{FE5563DB-25A9-4421-9E28-68E83A87F38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834BC1-413E-48A4-8266-8E1C067B2ECE}" type="sibTrans" cxnId="{FE5563DB-25A9-4421-9E28-68E83A87F38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0F9F9A-4A65-4431-99A6-594C4D8AD3AF}">
      <dgm:prSet custT="1"/>
      <dgm:spPr/>
      <dgm:t>
        <a:bodyPr/>
        <a:lstStyle/>
        <a:p>
          <a:r>
            <a:rPr lang="en-US" sz="1300" baseline="0" dirty="0">
              <a:latin typeface="Arial" panose="020B0604020202020204" pitchFamily="34" charset="0"/>
              <a:cs typeface="Arial" panose="020B0604020202020204" pitchFamily="34" charset="0"/>
            </a:rPr>
            <a:t>No. A CCM service may not be reported.</a:t>
          </a:r>
        </a:p>
      </dgm:t>
    </dgm:pt>
    <dgm:pt modelId="{232B03F2-8330-427F-A6F7-D5CFE45F3516}" type="parTrans" cxnId="{35F6E1E2-00D3-401F-8239-644011938F6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8EB532-6917-450F-9FE0-9C9D90CEEB47}" type="sibTrans" cxnId="{35F6E1E2-00D3-401F-8239-644011938F6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7431B9-54CB-4412-8AA4-D051A8F28820}">
      <dgm:prSet custT="1"/>
      <dgm:spPr/>
      <dgm:t>
        <a:bodyPr/>
        <a:lstStyle/>
        <a:p>
          <a:r>
            <a:rPr lang="en-US" sz="1300" baseline="0" dirty="0">
              <a:latin typeface="Arial" panose="020B0604020202020204" pitchFamily="34" charset="0"/>
              <a:cs typeface="Arial" panose="020B0604020202020204" pitchFamily="34" charset="0"/>
            </a:rPr>
            <a:t>Yes. Combine the time of the physician/QHP and staff. Report 99426 and 99427, if appropriate</a:t>
          </a:r>
        </a:p>
      </dgm:t>
    </dgm:pt>
    <dgm:pt modelId="{B3701023-034A-418D-A446-BC1AED6DC934}" type="parTrans" cxnId="{7E5D5CA2-03C9-4251-BA79-8251000BE6C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B00F32-E72A-4603-ACDE-8901EB48773C}" type="sibTrans" cxnId="{7E5D5CA2-03C9-4251-BA79-8251000BE6C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E3928-D0C8-46D4-BA66-BE9B34B7004F}" type="pres">
      <dgm:prSet presAssocID="{9A39C60A-3F13-41BE-80B7-CD76A9E375A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1501B71-F138-4DDC-8961-E59F43C7A012}" type="pres">
      <dgm:prSet presAssocID="{7412AC85-304A-4B12-9C18-75A6A59F7764}" presName="root1" presStyleCnt="0"/>
      <dgm:spPr/>
    </dgm:pt>
    <dgm:pt modelId="{339DA05D-EFCE-441F-A9BE-8AEDDE500C03}" type="pres">
      <dgm:prSet presAssocID="{7412AC85-304A-4B12-9C18-75A6A59F7764}" presName="LevelOneTextNode" presStyleLbl="node0" presStyleIdx="0" presStyleCnt="1">
        <dgm:presLayoutVars>
          <dgm:chPref val="3"/>
        </dgm:presLayoutVars>
      </dgm:prSet>
      <dgm:spPr/>
    </dgm:pt>
    <dgm:pt modelId="{945FAB29-ABDB-4DC2-85DB-D6475FA677A2}" type="pres">
      <dgm:prSet presAssocID="{7412AC85-304A-4B12-9C18-75A6A59F7764}" presName="level2hierChild" presStyleCnt="0"/>
      <dgm:spPr/>
    </dgm:pt>
    <dgm:pt modelId="{660B1077-DE3F-482B-B6B6-DB0C84964609}" type="pres">
      <dgm:prSet presAssocID="{14AAC545-E971-4731-AB9D-9A22602DA85F}" presName="conn2-1" presStyleLbl="parChTrans1D2" presStyleIdx="0" presStyleCnt="2"/>
      <dgm:spPr/>
    </dgm:pt>
    <dgm:pt modelId="{947D76F8-B7D0-43E4-8D96-F4DDEA5C168C}" type="pres">
      <dgm:prSet presAssocID="{14AAC545-E971-4731-AB9D-9A22602DA85F}" presName="connTx" presStyleLbl="parChTrans1D2" presStyleIdx="0" presStyleCnt="2"/>
      <dgm:spPr/>
    </dgm:pt>
    <dgm:pt modelId="{3693C3A2-A0F8-4BF3-A329-D1111636A4A8}" type="pres">
      <dgm:prSet presAssocID="{A16A0767-B7D4-44B8-BAA0-0EE2DAFD2390}" presName="root2" presStyleCnt="0"/>
      <dgm:spPr/>
    </dgm:pt>
    <dgm:pt modelId="{BC4FDA4D-5716-4342-BD81-117CABE6EFD3}" type="pres">
      <dgm:prSet presAssocID="{A16A0767-B7D4-44B8-BAA0-0EE2DAFD2390}" presName="LevelTwoTextNode" presStyleLbl="node2" presStyleIdx="0" presStyleCnt="2">
        <dgm:presLayoutVars>
          <dgm:chPref val="3"/>
        </dgm:presLayoutVars>
      </dgm:prSet>
      <dgm:spPr/>
    </dgm:pt>
    <dgm:pt modelId="{2DE1B6CF-FA4F-4DF1-8CA7-C995393AE1A9}" type="pres">
      <dgm:prSet presAssocID="{A16A0767-B7D4-44B8-BAA0-0EE2DAFD2390}" presName="level3hierChild" presStyleCnt="0"/>
      <dgm:spPr/>
    </dgm:pt>
    <dgm:pt modelId="{B1A1DCD9-B04A-4B42-A9AC-185CC1E021EA}" type="pres">
      <dgm:prSet presAssocID="{9C8F8341-3EA2-45E4-AE73-5DBB51CCAB4B}" presName="conn2-1" presStyleLbl="parChTrans1D3" presStyleIdx="0" presStyleCnt="2"/>
      <dgm:spPr/>
    </dgm:pt>
    <dgm:pt modelId="{619C640A-9E57-408E-8C53-9E8BDD4EE993}" type="pres">
      <dgm:prSet presAssocID="{9C8F8341-3EA2-45E4-AE73-5DBB51CCAB4B}" presName="connTx" presStyleLbl="parChTrans1D3" presStyleIdx="0" presStyleCnt="2"/>
      <dgm:spPr/>
    </dgm:pt>
    <dgm:pt modelId="{9FB30F5E-7D5F-40D3-8602-D3A0EFEF00CA}" type="pres">
      <dgm:prSet presAssocID="{E9E4C0E8-D660-454F-966B-3A667E595CD0}" presName="root2" presStyleCnt="0"/>
      <dgm:spPr/>
    </dgm:pt>
    <dgm:pt modelId="{90C1BFE4-0ACB-4036-9995-7CB6BB6B3F5E}" type="pres">
      <dgm:prSet presAssocID="{E9E4C0E8-D660-454F-966B-3A667E595CD0}" presName="LevelTwoTextNode" presStyleLbl="node3" presStyleIdx="0" presStyleCnt="2" custScaleY="105984">
        <dgm:presLayoutVars>
          <dgm:chPref val="3"/>
        </dgm:presLayoutVars>
      </dgm:prSet>
      <dgm:spPr/>
    </dgm:pt>
    <dgm:pt modelId="{D62BE1B5-FC0B-4384-945D-F20DFFAE79AE}" type="pres">
      <dgm:prSet presAssocID="{E9E4C0E8-D660-454F-966B-3A667E595CD0}" presName="level3hierChild" presStyleCnt="0"/>
      <dgm:spPr/>
    </dgm:pt>
    <dgm:pt modelId="{879AB23F-E23E-447C-8A27-F382CFD6FADB}" type="pres">
      <dgm:prSet presAssocID="{7FDC666F-298B-4B26-B16F-A4E9CB68D1D4}" presName="conn2-1" presStyleLbl="parChTrans1D4" presStyleIdx="0" presStyleCnt="5"/>
      <dgm:spPr/>
    </dgm:pt>
    <dgm:pt modelId="{62542653-D8CB-44FD-82D8-432765E26806}" type="pres">
      <dgm:prSet presAssocID="{7FDC666F-298B-4B26-B16F-A4E9CB68D1D4}" presName="connTx" presStyleLbl="parChTrans1D4" presStyleIdx="0" presStyleCnt="5"/>
      <dgm:spPr/>
    </dgm:pt>
    <dgm:pt modelId="{0EC2F655-9AFA-4B21-9C97-1002C4AE49C2}" type="pres">
      <dgm:prSet presAssocID="{0A063EC1-A87E-4531-B462-CB0E93FE91C6}" presName="root2" presStyleCnt="0"/>
      <dgm:spPr/>
    </dgm:pt>
    <dgm:pt modelId="{9808A399-B720-473C-968F-77EBAF85E6DA}" type="pres">
      <dgm:prSet presAssocID="{0A063EC1-A87E-4531-B462-CB0E93FE91C6}" presName="LevelTwoTextNode" presStyleLbl="node4" presStyleIdx="0" presStyleCnt="5">
        <dgm:presLayoutVars>
          <dgm:chPref val="3"/>
        </dgm:presLayoutVars>
      </dgm:prSet>
      <dgm:spPr/>
    </dgm:pt>
    <dgm:pt modelId="{9BED1974-04A1-4466-8167-1773FB6D72A6}" type="pres">
      <dgm:prSet presAssocID="{0A063EC1-A87E-4531-B462-CB0E93FE91C6}" presName="level3hierChild" presStyleCnt="0"/>
      <dgm:spPr/>
    </dgm:pt>
    <dgm:pt modelId="{B5D76870-1953-4227-BC83-B947CAF4F2CF}" type="pres">
      <dgm:prSet presAssocID="{BD4142EA-A123-4687-84D2-A5DE27B9AB09}" presName="conn2-1" presStyleLbl="parChTrans1D4" presStyleIdx="1" presStyleCnt="5"/>
      <dgm:spPr/>
    </dgm:pt>
    <dgm:pt modelId="{7F15CEFA-3316-4DE9-B111-784F3CD01758}" type="pres">
      <dgm:prSet presAssocID="{BD4142EA-A123-4687-84D2-A5DE27B9AB09}" presName="connTx" presStyleLbl="parChTrans1D4" presStyleIdx="1" presStyleCnt="5"/>
      <dgm:spPr/>
    </dgm:pt>
    <dgm:pt modelId="{A97421B4-53D3-4A6C-A2FE-30C4B592552F}" type="pres">
      <dgm:prSet presAssocID="{86D2E36C-6116-470B-B6E5-E933C35B115D}" presName="root2" presStyleCnt="0"/>
      <dgm:spPr/>
    </dgm:pt>
    <dgm:pt modelId="{7EEDE143-FD64-4CBB-9554-7B08FE597805}" type="pres">
      <dgm:prSet presAssocID="{86D2E36C-6116-470B-B6E5-E933C35B115D}" presName="LevelTwoTextNode" presStyleLbl="node4" presStyleIdx="1" presStyleCnt="5">
        <dgm:presLayoutVars>
          <dgm:chPref val="3"/>
        </dgm:presLayoutVars>
      </dgm:prSet>
      <dgm:spPr/>
    </dgm:pt>
    <dgm:pt modelId="{97D4F305-ABF5-4E2E-9A0C-D0F16956DB0A}" type="pres">
      <dgm:prSet presAssocID="{86D2E36C-6116-470B-B6E5-E933C35B115D}" presName="level3hierChild" presStyleCnt="0"/>
      <dgm:spPr/>
    </dgm:pt>
    <dgm:pt modelId="{012A9A9F-6CE8-4431-ACDF-9F033A7647D4}" type="pres">
      <dgm:prSet presAssocID="{B3701023-034A-418D-A446-BC1AED6DC934}" presName="conn2-1" presStyleLbl="parChTrans1D4" presStyleIdx="2" presStyleCnt="5"/>
      <dgm:spPr/>
    </dgm:pt>
    <dgm:pt modelId="{E5C9B956-05FB-45EC-82CB-8C4E7EAF6CC8}" type="pres">
      <dgm:prSet presAssocID="{B3701023-034A-418D-A446-BC1AED6DC934}" presName="connTx" presStyleLbl="parChTrans1D4" presStyleIdx="2" presStyleCnt="5"/>
      <dgm:spPr/>
    </dgm:pt>
    <dgm:pt modelId="{75A47672-798E-4556-912F-4B77C8322A87}" type="pres">
      <dgm:prSet presAssocID="{A57431B9-54CB-4412-8AA4-D051A8F28820}" presName="root2" presStyleCnt="0"/>
      <dgm:spPr/>
    </dgm:pt>
    <dgm:pt modelId="{BDBDF7E6-6869-4F7E-BBD1-91BA403A9828}" type="pres">
      <dgm:prSet presAssocID="{A57431B9-54CB-4412-8AA4-D051A8F28820}" presName="LevelTwoTextNode" presStyleLbl="node4" presStyleIdx="2" presStyleCnt="5" custScaleY="114138">
        <dgm:presLayoutVars>
          <dgm:chPref val="3"/>
        </dgm:presLayoutVars>
      </dgm:prSet>
      <dgm:spPr/>
    </dgm:pt>
    <dgm:pt modelId="{72B5B41E-B50B-48DD-B84F-EDAD916D0181}" type="pres">
      <dgm:prSet presAssocID="{A57431B9-54CB-4412-8AA4-D051A8F28820}" presName="level3hierChild" presStyleCnt="0"/>
      <dgm:spPr/>
    </dgm:pt>
    <dgm:pt modelId="{C960D694-DA9F-4B17-9905-8D988D2197C8}" type="pres">
      <dgm:prSet presAssocID="{9A6E1A40-9BF7-438F-815B-8F4CCDFDED7D}" presName="conn2-1" presStyleLbl="parChTrans1D3" presStyleIdx="1" presStyleCnt="2"/>
      <dgm:spPr/>
    </dgm:pt>
    <dgm:pt modelId="{1BB4724D-8EBB-4F60-AD05-3D4C11105CED}" type="pres">
      <dgm:prSet presAssocID="{9A6E1A40-9BF7-438F-815B-8F4CCDFDED7D}" presName="connTx" presStyleLbl="parChTrans1D3" presStyleIdx="1" presStyleCnt="2"/>
      <dgm:spPr/>
    </dgm:pt>
    <dgm:pt modelId="{A93B0E90-7FA1-4FC1-9CDA-F3EE2DDD0AA3}" type="pres">
      <dgm:prSet presAssocID="{8193351F-46CD-414C-886C-560D2EC0087C}" presName="root2" presStyleCnt="0"/>
      <dgm:spPr/>
    </dgm:pt>
    <dgm:pt modelId="{69833628-4443-4177-926B-3C86ECE86DB0}" type="pres">
      <dgm:prSet presAssocID="{8193351F-46CD-414C-886C-560D2EC0087C}" presName="LevelTwoTextNode" presStyleLbl="node3" presStyleIdx="1" presStyleCnt="2">
        <dgm:presLayoutVars>
          <dgm:chPref val="3"/>
        </dgm:presLayoutVars>
      </dgm:prSet>
      <dgm:spPr/>
    </dgm:pt>
    <dgm:pt modelId="{A8EE40F6-8B83-4E89-BD17-F5185754F4AD}" type="pres">
      <dgm:prSet presAssocID="{8193351F-46CD-414C-886C-560D2EC0087C}" presName="level3hierChild" presStyleCnt="0"/>
      <dgm:spPr/>
    </dgm:pt>
    <dgm:pt modelId="{3B5CD2B6-CC7D-4769-8A13-03D8E90A88DC}" type="pres">
      <dgm:prSet presAssocID="{4E990BA5-E067-475F-891E-3BC6A02A4902}" presName="conn2-1" presStyleLbl="parChTrans1D4" presStyleIdx="3" presStyleCnt="5"/>
      <dgm:spPr/>
    </dgm:pt>
    <dgm:pt modelId="{9693479A-9DF3-4B93-B94F-A958410155D5}" type="pres">
      <dgm:prSet presAssocID="{4E990BA5-E067-475F-891E-3BC6A02A4902}" presName="connTx" presStyleLbl="parChTrans1D4" presStyleIdx="3" presStyleCnt="5"/>
      <dgm:spPr/>
    </dgm:pt>
    <dgm:pt modelId="{32A5D55A-8862-46BA-AA96-D6706DA42375}" type="pres">
      <dgm:prSet presAssocID="{3916CD94-9EF5-4888-9995-0A7739DEF88B}" presName="root2" presStyleCnt="0"/>
      <dgm:spPr/>
    </dgm:pt>
    <dgm:pt modelId="{D4593A03-162E-4C73-B8D8-73E2660188D3}" type="pres">
      <dgm:prSet presAssocID="{3916CD94-9EF5-4888-9995-0A7739DEF88B}" presName="LevelTwoTextNode" presStyleLbl="node4" presStyleIdx="3" presStyleCnt="5">
        <dgm:presLayoutVars>
          <dgm:chPref val="3"/>
        </dgm:presLayoutVars>
      </dgm:prSet>
      <dgm:spPr/>
    </dgm:pt>
    <dgm:pt modelId="{F465C653-3CC4-4E8A-8A78-2EE6BA585A28}" type="pres">
      <dgm:prSet presAssocID="{3916CD94-9EF5-4888-9995-0A7739DEF88B}" presName="level3hierChild" presStyleCnt="0"/>
      <dgm:spPr/>
    </dgm:pt>
    <dgm:pt modelId="{992E739B-7B80-4688-973C-E6CE3BA6F776}" type="pres">
      <dgm:prSet presAssocID="{232B03F2-8330-427F-A6F7-D5CFE45F3516}" presName="conn2-1" presStyleLbl="parChTrans1D4" presStyleIdx="4" presStyleCnt="5"/>
      <dgm:spPr/>
    </dgm:pt>
    <dgm:pt modelId="{9A47EFF0-63CE-46B2-AFB3-C1FE321E0B8E}" type="pres">
      <dgm:prSet presAssocID="{232B03F2-8330-427F-A6F7-D5CFE45F3516}" presName="connTx" presStyleLbl="parChTrans1D4" presStyleIdx="4" presStyleCnt="5"/>
      <dgm:spPr/>
    </dgm:pt>
    <dgm:pt modelId="{D9E03781-BA09-4FAD-8235-A9D8E12946AC}" type="pres">
      <dgm:prSet presAssocID="{770F9F9A-4A65-4431-99A6-594C4D8AD3AF}" presName="root2" presStyleCnt="0"/>
      <dgm:spPr/>
    </dgm:pt>
    <dgm:pt modelId="{DF109906-715E-4FCF-A5B9-A660AB52BAC6}" type="pres">
      <dgm:prSet presAssocID="{770F9F9A-4A65-4431-99A6-594C4D8AD3AF}" presName="LevelTwoTextNode" presStyleLbl="node4" presStyleIdx="4" presStyleCnt="5">
        <dgm:presLayoutVars>
          <dgm:chPref val="3"/>
        </dgm:presLayoutVars>
      </dgm:prSet>
      <dgm:spPr/>
    </dgm:pt>
    <dgm:pt modelId="{BAE271BF-AB69-406C-98EB-2D120947C0F0}" type="pres">
      <dgm:prSet presAssocID="{770F9F9A-4A65-4431-99A6-594C4D8AD3AF}" presName="level3hierChild" presStyleCnt="0"/>
      <dgm:spPr/>
    </dgm:pt>
    <dgm:pt modelId="{A3BBAFB6-F703-4E80-A0C5-22B0606F2DC2}" type="pres">
      <dgm:prSet presAssocID="{0F7AD0BC-E743-4A86-A9BA-D7D5ED200DC7}" presName="conn2-1" presStyleLbl="parChTrans1D2" presStyleIdx="1" presStyleCnt="2"/>
      <dgm:spPr/>
    </dgm:pt>
    <dgm:pt modelId="{3C79CE0C-5201-431C-987C-1F68172EACEF}" type="pres">
      <dgm:prSet presAssocID="{0F7AD0BC-E743-4A86-A9BA-D7D5ED200DC7}" presName="connTx" presStyleLbl="parChTrans1D2" presStyleIdx="1" presStyleCnt="2"/>
      <dgm:spPr/>
    </dgm:pt>
    <dgm:pt modelId="{2ED6AC04-EFE2-4C27-B1DB-BE9689FC74C6}" type="pres">
      <dgm:prSet presAssocID="{B7E00086-5E05-4460-9F14-F6F6C83AB332}" presName="root2" presStyleCnt="0"/>
      <dgm:spPr/>
    </dgm:pt>
    <dgm:pt modelId="{5E8C11DC-062B-4AF6-BF1B-327158D7C330}" type="pres">
      <dgm:prSet presAssocID="{B7E00086-5E05-4460-9F14-F6F6C83AB332}" presName="LevelTwoTextNode" presStyleLbl="node2" presStyleIdx="1" presStyleCnt="2">
        <dgm:presLayoutVars>
          <dgm:chPref val="3"/>
        </dgm:presLayoutVars>
      </dgm:prSet>
      <dgm:spPr/>
    </dgm:pt>
    <dgm:pt modelId="{AE3BC80A-03AC-4983-A995-E8E044C1A84B}" type="pres">
      <dgm:prSet presAssocID="{B7E00086-5E05-4460-9F14-F6F6C83AB332}" presName="level3hierChild" presStyleCnt="0"/>
      <dgm:spPr/>
    </dgm:pt>
  </dgm:ptLst>
  <dgm:cxnLst>
    <dgm:cxn modelId="{B4266D0A-255C-4832-A28C-AD709EB80963}" type="presOf" srcId="{232B03F2-8330-427F-A6F7-D5CFE45F3516}" destId="{9A47EFF0-63CE-46B2-AFB3-C1FE321E0B8E}" srcOrd="1" destOrd="0" presId="urn:microsoft.com/office/officeart/2005/8/layout/hierarchy2"/>
    <dgm:cxn modelId="{CB617011-B102-474A-BC49-2433212F9BD7}" type="presOf" srcId="{B3701023-034A-418D-A446-BC1AED6DC934}" destId="{012A9A9F-6CE8-4431-ACDF-9F033A7647D4}" srcOrd="0" destOrd="0" presId="urn:microsoft.com/office/officeart/2005/8/layout/hierarchy2"/>
    <dgm:cxn modelId="{F370D414-40B7-4B1C-964E-607EB920D472}" srcId="{9A39C60A-3F13-41BE-80B7-CD76A9E375AD}" destId="{7412AC85-304A-4B12-9C18-75A6A59F7764}" srcOrd="0" destOrd="0" parTransId="{F9C5523B-7159-402A-95CB-40B2C7A6FC39}" sibTransId="{D2DA789E-3346-4AC0-BF1A-73D85AFC2B45}"/>
    <dgm:cxn modelId="{4F90C818-22E1-49BD-AE79-CD0F8E5686B9}" type="presOf" srcId="{0F7AD0BC-E743-4A86-A9BA-D7D5ED200DC7}" destId="{3C79CE0C-5201-431C-987C-1F68172EACEF}" srcOrd="1" destOrd="0" presId="urn:microsoft.com/office/officeart/2005/8/layout/hierarchy2"/>
    <dgm:cxn modelId="{29F6ED2E-0B1F-46A9-A1D2-0C993324BCBC}" type="presOf" srcId="{B3701023-034A-418D-A446-BC1AED6DC934}" destId="{E5C9B956-05FB-45EC-82CB-8C4E7EAF6CC8}" srcOrd="1" destOrd="0" presId="urn:microsoft.com/office/officeart/2005/8/layout/hierarchy2"/>
    <dgm:cxn modelId="{BA816C3A-1412-4DBB-B54B-2A61C9338DF1}" type="presOf" srcId="{4E990BA5-E067-475F-891E-3BC6A02A4902}" destId="{3B5CD2B6-CC7D-4769-8A13-03D8E90A88DC}" srcOrd="0" destOrd="0" presId="urn:microsoft.com/office/officeart/2005/8/layout/hierarchy2"/>
    <dgm:cxn modelId="{D22CCE61-D879-4293-B6EB-8393BFB64BB9}" type="presOf" srcId="{A16A0767-B7D4-44B8-BAA0-0EE2DAFD2390}" destId="{BC4FDA4D-5716-4342-BD81-117CABE6EFD3}" srcOrd="0" destOrd="0" presId="urn:microsoft.com/office/officeart/2005/8/layout/hierarchy2"/>
    <dgm:cxn modelId="{74481442-8C8D-44AB-BC92-D8DB472DF076}" srcId="{E9E4C0E8-D660-454F-966B-3A667E595CD0}" destId="{0A063EC1-A87E-4531-B462-CB0E93FE91C6}" srcOrd="0" destOrd="0" parTransId="{7FDC666F-298B-4B26-B16F-A4E9CB68D1D4}" sibTransId="{729A72A9-387A-40DD-BFDB-35A23F3657DC}"/>
    <dgm:cxn modelId="{975C1265-7DA2-40EC-AD8A-91778AAC34DD}" type="presOf" srcId="{770F9F9A-4A65-4431-99A6-594C4D8AD3AF}" destId="{DF109906-715E-4FCF-A5B9-A660AB52BAC6}" srcOrd="0" destOrd="0" presId="urn:microsoft.com/office/officeart/2005/8/layout/hierarchy2"/>
    <dgm:cxn modelId="{08E78747-31B5-48DF-BF27-EC3C8771FAE0}" type="presOf" srcId="{9A39C60A-3F13-41BE-80B7-CD76A9E375AD}" destId="{2EAE3928-D0C8-46D4-BA66-BE9B34B7004F}" srcOrd="0" destOrd="0" presId="urn:microsoft.com/office/officeart/2005/8/layout/hierarchy2"/>
    <dgm:cxn modelId="{585F9854-6040-4BA8-BDA7-6EBEA5C24C7F}" type="presOf" srcId="{B7E00086-5E05-4460-9F14-F6F6C83AB332}" destId="{5E8C11DC-062B-4AF6-BF1B-327158D7C330}" srcOrd="0" destOrd="0" presId="urn:microsoft.com/office/officeart/2005/8/layout/hierarchy2"/>
    <dgm:cxn modelId="{9770CB56-BB7A-4D3D-B3FC-BF22E7972CBF}" srcId="{7412AC85-304A-4B12-9C18-75A6A59F7764}" destId="{A16A0767-B7D4-44B8-BAA0-0EE2DAFD2390}" srcOrd="0" destOrd="0" parTransId="{14AAC545-E971-4731-AB9D-9A22602DA85F}" sibTransId="{9FE7E87D-C0AE-4748-98CF-B9C87ED31FDE}"/>
    <dgm:cxn modelId="{ECB64577-CD99-4025-BCEC-310EC436A885}" type="presOf" srcId="{0A063EC1-A87E-4531-B462-CB0E93FE91C6}" destId="{9808A399-B720-473C-968F-77EBAF85E6DA}" srcOrd="0" destOrd="0" presId="urn:microsoft.com/office/officeart/2005/8/layout/hierarchy2"/>
    <dgm:cxn modelId="{09620B58-948E-4D0E-9A1E-FF940594F730}" srcId="{E9E4C0E8-D660-454F-966B-3A667E595CD0}" destId="{86D2E36C-6116-470B-B6E5-E933C35B115D}" srcOrd="1" destOrd="0" parTransId="{BD4142EA-A123-4687-84D2-A5DE27B9AB09}" sibTransId="{BA2DB65E-28D4-4871-9665-A88952FB75B1}"/>
    <dgm:cxn modelId="{5E3F7B82-F655-40DC-8B23-541947525A96}" type="presOf" srcId="{14AAC545-E971-4731-AB9D-9A22602DA85F}" destId="{660B1077-DE3F-482B-B6B6-DB0C84964609}" srcOrd="0" destOrd="0" presId="urn:microsoft.com/office/officeart/2005/8/layout/hierarchy2"/>
    <dgm:cxn modelId="{26FAAD88-3908-42D5-8D99-B4438ADCC3E0}" srcId="{7412AC85-304A-4B12-9C18-75A6A59F7764}" destId="{B7E00086-5E05-4460-9F14-F6F6C83AB332}" srcOrd="1" destOrd="0" parTransId="{0F7AD0BC-E743-4A86-A9BA-D7D5ED200DC7}" sibTransId="{8D846A58-8FD3-44F8-8F74-41C1FF4E8937}"/>
    <dgm:cxn modelId="{9C30448D-6D1C-4E6A-9A78-7573E82F031A}" type="presOf" srcId="{A57431B9-54CB-4412-8AA4-D051A8F28820}" destId="{BDBDF7E6-6869-4F7E-BBD1-91BA403A9828}" srcOrd="0" destOrd="0" presId="urn:microsoft.com/office/officeart/2005/8/layout/hierarchy2"/>
    <dgm:cxn modelId="{7A93C893-AE3D-4F3A-AC9F-57E4FB72F53B}" type="presOf" srcId="{4E990BA5-E067-475F-891E-3BC6A02A4902}" destId="{9693479A-9DF3-4B93-B94F-A958410155D5}" srcOrd="1" destOrd="0" presId="urn:microsoft.com/office/officeart/2005/8/layout/hierarchy2"/>
    <dgm:cxn modelId="{F1C574A1-03F7-432E-9861-B1024A2DA440}" type="presOf" srcId="{8193351F-46CD-414C-886C-560D2EC0087C}" destId="{69833628-4443-4177-926B-3C86ECE86DB0}" srcOrd="0" destOrd="0" presId="urn:microsoft.com/office/officeart/2005/8/layout/hierarchy2"/>
    <dgm:cxn modelId="{7E5D5CA2-03C9-4251-BA79-8251000BE6CD}" srcId="{86D2E36C-6116-470B-B6E5-E933C35B115D}" destId="{A57431B9-54CB-4412-8AA4-D051A8F28820}" srcOrd="0" destOrd="0" parTransId="{B3701023-034A-418D-A446-BC1AED6DC934}" sibTransId="{91B00F32-E72A-4603-ACDE-8901EB48773C}"/>
    <dgm:cxn modelId="{C0C120A4-E7C0-4BA7-8EEC-DB68D7C22229}" type="presOf" srcId="{9A6E1A40-9BF7-438F-815B-8F4CCDFDED7D}" destId="{C960D694-DA9F-4B17-9905-8D988D2197C8}" srcOrd="0" destOrd="0" presId="urn:microsoft.com/office/officeart/2005/8/layout/hierarchy2"/>
    <dgm:cxn modelId="{64D491A7-D1E5-4680-A31C-8483848C1828}" type="presOf" srcId="{7412AC85-304A-4B12-9C18-75A6A59F7764}" destId="{339DA05D-EFCE-441F-A9BE-8AEDDE500C03}" srcOrd="0" destOrd="0" presId="urn:microsoft.com/office/officeart/2005/8/layout/hierarchy2"/>
    <dgm:cxn modelId="{F199AAA7-E0C2-46F0-9C2C-F99A54C6E3D0}" type="presOf" srcId="{0F7AD0BC-E743-4A86-A9BA-D7D5ED200DC7}" destId="{A3BBAFB6-F703-4E80-A0C5-22B0606F2DC2}" srcOrd="0" destOrd="0" presId="urn:microsoft.com/office/officeart/2005/8/layout/hierarchy2"/>
    <dgm:cxn modelId="{CCC2C7A8-FB8B-43B6-B334-3EFD72402B3C}" type="presOf" srcId="{9C8F8341-3EA2-45E4-AE73-5DBB51CCAB4B}" destId="{B1A1DCD9-B04A-4B42-A9AC-185CC1E021EA}" srcOrd="0" destOrd="0" presId="urn:microsoft.com/office/officeart/2005/8/layout/hierarchy2"/>
    <dgm:cxn modelId="{103AD6AA-AD97-4117-84A6-CEE965154715}" type="presOf" srcId="{7FDC666F-298B-4B26-B16F-A4E9CB68D1D4}" destId="{879AB23F-E23E-447C-8A27-F382CFD6FADB}" srcOrd="0" destOrd="0" presId="urn:microsoft.com/office/officeart/2005/8/layout/hierarchy2"/>
    <dgm:cxn modelId="{36B0C6B5-6890-48C6-A2B9-0B8B811BE5D4}" srcId="{A16A0767-B7D4-44B8-BAA0-0EE2DAFD2390}" destId="{8193351F-46CD-414C-886C-560D2EC0087C}" srcOrd="1" destOrd="0" parTransId="{9A6E1A40-9BF7-438F-815B-8F4CCDFDED7D}" sibTransId="{7DEECB6E-9C04-4A2D-8CB4-B5E1561279FF}"/>
    <dgm:cxn modelId="{7C9396B7-D2C1-401E-BAF8-0AC3F3F648E9}" type="presOf" srcId="{9A6E1A40-9BF7-438F-815B-8F4CCDFDED7D}" destId="{1BB4724D-8EBB-4F60-AD05-3D4C11105CED}" srcOrd="1" destOrd="0" presId="urn:microsoft.com/office/officeart/2005/8/layout/hierarchy2"/>
    <dgm:cxn modelId="{20E4B5BC-11C1-4456-827C-3D76F3AD0B9F}" type="presOf" srcId="{9C8F8341-3EA2-45E4-AE73-5DBB51CCAB4B}" destId="{619C640A-9E57-408E-8C53-9E8BDD4EE993}" srcOrd="1" destOrd="0" presId="urn:microsoft.com/office/officeart/2005/8/layout/hierarchy2"/>
    <dgm:cxn modelId="{C3B010BD-4A17-46D2-B0BE-21EF0F5768E5}" type="presOf" srcId="{BD4142EA-A123-4687-84D2-A5DE27B9AB09}" destId="{7F15CEFA-3316-4DE9-B111-784F3CD01758}" srcOrd="1" destOrd="0" presId="urn:microsoft.com/office/officeart/2005/8/layout/hierarchy2"/>
    <dgm:cxn modelId="{A23C72BE-5AB1-4C99-9BE5-4AC468774BDD}" type="presOf" srcId="{3916CD94-9EF5-4888-9995-0A7739DEF88B}" destId="{D4593A03-162E-4C73-B8D8-73E2660188D3}" srcOrd="0" destOrd="0" presId="urn:microsoft.com/office/officeart/2005/8/layout/hierarchy2"/>
    <dgm:cxn modelId="{6B5597C0-6842-4E24-BF71-D34B6BAF1940}" type="presOf" srcId="{86D2E36C-6116-470B-B6E5-E933C35B115D}" destId="{7EEDE143-FD64-4CBB-9554-7B08FE597805}" srcOrd="0" destOrd="0" presId="urn:microsoft.com/office/officeart/2005/8/layout/hierarchy2"/>
    <dgm:cxn modelId="{4E3327C1-936E-4018-AF7D-4AEB0851EB84}" type="presOf" srcId="{14AAC545-E971-4731-AB9D-9A22602DA85F}" destId="{947D76F8-B7D0-43E4-8D96-F4DDEA5C168C}" srcOrd="1" destOrd="0" presId="urn:microsoft.com/office/officeart/2005/8/layout/hierarchy2"/>
    <dgm:cxn modelId="{EFAF15D0-25B3-4792-9968-D0BA34CBF97E}" type="presOf" srcId="{BD4142EA-A123-4687-84D2-A5DE27B9AB09}" destId="{B5D76870-1953-4227-BC83-B947CAF4F2CF}" srcOrd="0" destOrd="0" presId="urn:microsoft.com/office/officeart/2005/8/layout/hierarchy2"/>
    <dgm:cxn modelId="{178DCAD4-C009-4F1E-9F60-7D097B378E51}" type="presOf" srcId="{E9E4C0E8-D660-454F-966B-3A667E595CD0}" destId="{90C1BFE4-0ACB-4036-9995-7CB6BB6B3F5E}" srcOrd="0" destOrd="0" presId="urn:microsoft.com/office/officeart/2005/8/layout/hierarchy2"/>
    <dgm:cxn modelId="{FE5563DB-25A9-4421-9E28-68E83A87F383}" srcId="{8193351F-46CD-414C-886C-560D2EC0087C}" destId="{3916CD94-9EF5-4888-9995-0A7739DEF88B}" srcOrd="0" destOrd="0" parTransId="{4E990BA5-E067-475F-891E-3BC6A02A4902}" sibTransId="{06834BC1-413E-48A4-8266-8E1C067B2ECE}"/>
    <dgm:cxn modelId="{98B856E1-4E6C-411F-940E-E0C38348563C}" type="presOf" srcId="{232B03F2-8330-427F-A6F7-D5CFE45F3516}" destId="{992E739B-7B80-4688-973C-E6CE3BA6F776}" srcOrd="0" destOrd="0" presId="urn:microsoft.com/office/officeart/2005/8/layout/hierarchy2"/>
    <dgm:cxn modelId="{35F6E1E2-00D3-401F-8239-644011938F69}" srcId="{8193351F-46CD-414C-886C-560D2EC0087C}" destId="{770F9F9A-4A65-4431-99A6-594C4D8AD3AF}" srcOrd="1" destOrd="0" parTransId="{232B03F2-8330-427F-A6F7-D5CFE45F3516}" sibTransId="{C38EB532-6917-450F-9FE0-9C9D90CEEB47}"/>
    <dgm:cxn modelId="{AFE4C2ED-598B-400B-9974-ECCC4B588EDC}" type="presOf" srcId="{7FDC666F-298B-4B26-B16F-A4E9CB68D1D4}" destId="{62542653-D8CB-44FD-82D8-432765E26806}" srcOrd="1" destOrd="0" presId="urn:microsoft.com/office/officeart/2005/8/layout/hierarchy2"/>
    <dgm:cxn modelId="{6778F2EF-6D35-47D5-BB2F-69391C95E903}" srcId="{A16A0767-B7D4-44B8-BAA0-0EE2DAFD2390}" destId="{E9E4C0E8-D660-454F-966B-3A667E595CD0}" srcOrd="0" destOrd="0" parTransId="{9C8F8341-3EA2-45E4-AE73-5DBB51CCAB4B}" sibTransId="{90CE33FC-0126-4DB4-B06F-8701CDB59AFE}"/>
    <dgm:cxn modelId="{DD7CA909-DFF0-4BF1-B429-47038A9A9861}" type="presParOf" srcId="{2EAE3928-D0C8-46D4-BA66-BE9B34B7004F}" destId="{61501B71-F138-4DDC-8961-E59F43C7A012}" srcOrd="0" destOrd="0" presId="urn:microsoft.com/office/officeart/2005/8/layout/hierarchy2"/>
    <dgm:cxn modelId="{5A0B3554-8EAB-45D6-89A2-AA15345B32A0}" type="presParOf" srcId="{61501B71-F138-4DDC-8961-E59F43C7A012}" destId="{339DA05D-EFCE-441F-A9BE-8AEDDE500C03}" srcOrd="0" destOrd="0" presId="urn:microsoft.com/office/officeart/2005/8/layout/hierarchy2"/>
    <dgm:cxn modelId="{A9E8A204-AEEF-40CF-8052-28520D94EA08}" type="presParOf" srcId="{61501B71-F138-4DDC-8961-E59F43C7A012}" destId="{945FAB29-ABDB-4DC2-85DB-D6475FA677A2}" srcOrd="1" destOrd="0" presId="urn:microsoft.com/office/officeart/2005/8/layout/hierarchy2"/>
    <dgm:cxn modelId="{5D63875F-6E1D-4618-B9F8-C58194BFECE9}" type="presParOf" srcId="{945FAB29-ABDB-4DC2-85DB-D6475FA677A2}" destId="{660B1077-DE3F-482B-B6B6-DB0C84964609}" srcOrd="0" destOrd="0" presId="urn:microsoft.com/office/officeart/2005/8/layout/hierarchy2"/>
    <dgm:cxn modelId="{FF42F2B6-65C2-4346-B84F-D65DA3AFE124}" type="presParOf" srcId="{660B1077-DE3F-482B-B6B6-DB0C84964609}" destId="{947D76F8-B7D0-43E4-8D96-F4DDEA5C168C}" srcOrd="0" destOrd="0" presId="urn:microsoft.com/office/officeart/2005/8/layout/hierarchy2"/>
    <dgm:cxn modelId="{6B5C7FDE-BC8C-47D4-BF1B-656070706C4A}" type="presParOf" srcId="{945FAB29-ABDB-4DC2-85DB-D6475FA677A2}" destId="{3693C3A2-A0F8-4BF3-A329-D1111636A4A8}" srcOrd="1" destOrd="0" presId="urn:microsoft.com/office/officeart/2005/8/layout/hierarchy2"/>
    <dgm:cxn modelId="{430735FA-C396-408D-84EC-05B83B5524E7}" type="presParOf" srcId="{3693C3A2-A0F8-4BF3-A329-D1111636A4A8}" destId="{BC4FDA4D-5716-4342-BD81-117CABE6EFD3}" srcOrd="0" destOrd="0" presId="urn:microsoft.com/office/officeart/2005/8/layout/hierarchy2"/>
    <dgm:cxn modelId="{D719A197-741C-4E5E-B715-3EFD8B1F2EFE}" type="presParOf" srcId="{3693C3A2-A0F8-4BF3-A329-D1111636A4A8}" destId="{2DE1B6CF-FA4F-4DF1-8CA7-C995393AE1A9}" srcOrd="1" destOrd="0" presId="urn:microsoft.com/office/officeart/2005/8/layout/hierarchy2"/>
    <dgm:cxn modelId="{5DB02FF4-3523-48CE-9BB3-47519EEC9F54}" type="presParOf" srcId="{2DE1B6CF-FA4F-4DF1-8CA7-C995393AE1A9}" destId="{B1A1DCD9-B04A-4B42-A9AC-185CC1E021EA}" srcOrd="0" destOrd="0" presId="urn:microsoft.com/office/officeart/2005/8/layout/hierarchy2"/>
    <dgm:cxn modelId="{11F1C89F-AB09-466A-A6E3-0717980C508C}" type="presParOf" srcId="{B1A1DCD9-B04A-4B42-A9AC-185CC1E021EA}" destId="{619C640A-9E57-408E-8C53-9E8BDD4EE993}" srcOrd="0" destOrd="0" presId="urn:microsoft.com/office/officeart/2005/8/layout/hierarchy2"/>
    <dgm:cxn modelId="{A14E8117-EF63-4B98-9E6C-F8E026F978B1}" type="presParOf" srcId="{2DE1B6CF-FA4F-4DF1-8CA7-C995393AE1A9}" destId="{9FB30F5E-7D5F-40D3-8602-D3A0EFEF00CA}" srcOrd="1" destOrd="0" presId="urn:microsoft.com/office/officeart/2005/8/layout/hierarchy2"/>
    <dgm:cxn modelId="{5D18422B-26DB-4E0A-A2FA-3864EA7F3786}" type="presParOf" srcId="{9FB30F5E-7D5F-40D3-8602-D3A0EFEF00CA}" destId="{90C1BFE4-0ACB-4036-9995-7CB6BB6B3F5E}" srcOrd="0" destOrd="0" presId="urn:microsoft.com/office/officeart/2005/8/layout/hierarchy2"/>
    <dgm:cxn modelId="{861AFFE4-3B11-4DBB-A9B6-A1355DB8FB84}" type="presParOf" srcId="{9FB30F5E-7D5F-40D3-8602-D3A0EFEF00CA}" destId="{D62BE1B5-FC0B-4384-945D-F20DFFAE79AE}" srcOrd="1" destOrd="0" presId="urn:microsoft.com/office/officeart/2005/8/layout/hierarchy2"/>
    <dgm:cxn modelId="{CFE51DF6-87BB-4189-AF80-336ECCFAF655}" type="presParOf" srcId="{D62BE1B5-FC0B-4384-945D-F20DFFAE79AE}" destId="{879AB23F-E23E-447C-8A27-F382CFD6FADB}" srcOrd="0" destOrd="0" presId="urn:microsoft.com/office/officeart/2005/8/layout/hierarchy2"/>
    <dgm:cxn modelId="{5CB77B0F-6B77-4B9D-820A-B7510204867F}" type="presParOf" srcId="{879AB23F-E23E-447C-8A27-F382CFD6FADB}" destId="{62542653-D8CB-44FD-82D8-432765E26806}" srcOrd="0" destOrd="0" presId="urn:microsoft.com/office/officeart/2005/8/layout/hierarchy2"/>
    <dgm:cxn modelId="{F9E4A038-0380-4C9B-8676-1DDB50BB56C8}" type="presParOf" srcId="{D62BE1B5-FC0B-4384-945D-F20DFFAE79AE}" destId="{0EC2F655-9AFA-4B21-9C97-1002C4AE49C2}" srcOrd="1" destOrd="0" presId="urn:microsoft.com/office/officeart/2005/8/layout/hierarchy2"/>
    <dgm:cxn modelId="{94D71247-DF98-4CC0-894F-E37DBD6FAE30}" type="presParOf" srcId="{0EC2F655-9AFA-4B21-9C97-1002C4AE49C2}" destId="{9808A399-B720-473C-968F-77EBAF85E6DA}" srcOrd="0" destOrd="0" presId="urn:microsoft.com/office/officeart/2005/8/layout/hierarchy2"/>
    <dgm:cxn modelId="{1E42AB81-20E9-41DB-A72C-F3BB00D03303}" type="presParOf" srcId="{0EC2F655-9AFA-4B21-9C97-1002C4AE49C2}" destId="{9BED1974-04A1-4466-8167-1773FB6D72A6}" srcOrd="1" destOrd="0" presId="urn:microsoft.com/office/officeart/2005/8/layout/hierarchy2"/>
    <dgm:cxn modelId="{40DE8E2E-6712-497D-AEBC-523CF1D2D915}" type="presParOf" srcId="{D62BE1B5-FC0B-4384-945D-F20DFFAE79AE}" destId="{B5D76870-1953-4227-BC83-B947CAF4F2CF}" srcOrd="2" destOrd="0" presId="urn:microsoft.com/office/officeart/2005/8/layout/hierarchy2"/>
    <dgm:cxn modelId="{78C7EC68-933C-4B6D-8492-7C3B68334B80}" type="presParOf" srcId="{B5D76870-1953-4227-BC83-B947CAF4F2CF}" destId="{7F15CEFA-3316-4DE9-B111-784F3CD01758}" srcOrd="0" destOrd="0" presId="urn:microsoft.com/office/officeart/2005/8/layout/hierarchy2"/>
    <dgm:cxn modelId="{23C64BA4-CFCF-4411-B26E-F8D283D1495D}" type="presParOf" srcId="{D62BE1B5-FC0B-4384-945D-F20DFFAE79AE}" destId="{A97421B4-53D3-4A6C-A2FE-30C4B592552F}" srcOrd="3" destOrd="0" presId="urn:microsoft.com/office/officeart/2005/8/layout/hierarchy2"/>
    <dgm:cxn modelId="{ACE98B6C-640C-41B6-B2A0-630B7C965574}" type="presParOf" srcId="{A97421B4-53D3-4A6C-A2FE-30C4B592552F}" destId="{7EEDE143-FD64-4CBB-9554-7B08FE597805}" srcOrd="0" destOrd="0" presId="urn:microsoft.com/office/officeart/2005/8/layout/hierarchy2"/>
    <dgm:cxn modelId="{9C732E78-3365-4EE8-8FCD-22105E48650E}" type="presParOf" srcId="{A97421B4-53D3-4A6C-A2FE-30C4B592552F}" destId="{97D4F305-ABF5-4E2E-9A0C-D0F16956DB0A}" srcOrd="1" destOrd="0" presId="urn:microsoft.com/office/officeart/2005/8/layout/hierarchy2"/>
    <dgm:cxn modelId="{D3E3B8C6-A77C-4B27-BE6A-60A08EDAFAEE}" type="presParOf" srcId="{97D4F305-ABF5-4E2E-9A0C-D0F16956DB0A}" destId="{012A9A9F-6CE8-4431-ACDF-9F033A7647D4}" srcOrd="0" destOrd="0" presId="urn:microsoft.com/office/officeart/2005/8/layout/hierarchy2"/>
    <dgm:cxn modelId="{A67BE45C-A0C8-4177-93D0-0C4FE843FC0B}" type="presParOf" srcId="{012A9A9F-6CE8-4431-ACDF-9F033A7647D4}" destId="{E5C9B956-05FB-45EC-82CB-8C4E7EAF6CC8}" srcOrd="0" destOrd="0" presId="urn:microsoft.com/office/officeart/2005/8/layout/hierarchy2"/>
    <dgm:cxn modelId="{161A3636-6320-4EC7-85F6-4BC04D10C2B9}" type="presParOf" srcId="{97D4F305-ABF5-4E2E-9A0C-D0F16956DB0A}" destId="{75A47672-798E-4556-912F-4B77C8322A87}" srcOrd="1" destOrd="0" presId="urn:microsoft.com/office/officeart/2005/8/layout/hierarchy2"/>
    <dgm:cxn modelId="{B283E16A-DAD3-4DFE-B15E-8AB9CDC39151}" type="presParOf" srcId="{75A47672-798E-4556-912F-4B77C8322A87}" destId="{BDBDF7E6-6869-4F7E-BBD1-91BA403A9828}" srcOrd="0" destOrd="0" presId="urn:microsoft.com/office/officeart/2005/8/layout/hierarchy2"/>
    <dgm:cxn modelId="{726F378D-B8C9-4661-8F5A-A6868A4683D8}" type="presParOf" srcId="{75A47672-798E-4556-912F-4B77C8322A87}" destId="{72B5B41E-B50B-48DD-B84F-EDAD916D0181}" srcOrd="1" destOrd="0" presId="urn:microsoft.com/office/officeart/2005/8/layout/hierarchy2"/>
    <dgm:cxn modelId="{13007AC5-D21A-450E-9CA2-D93CA0987BDC}" type="presParOf" srcId="{2DE1B6CF-FA4F-4DF1-8CA7-C995393AE1A9}" destId="{C960D694-DA9F-4B17-9905-8D988D2197C8}" srcOrd="2" destOrd="0" presId="urn:microsoft.com/office/officeart/2005/8/layout/hierarchy2"/>
    <dgm:cxn modelId="{D11819FE-5A41-43E6-81EC-3D2399090E95}" type="presParOf" srcId="{C960D694-DA9F-4B17-9905-8D988D2197C8}" destId="{1BB4724D-8EBB-4F60-AD05-3D4C11105CED}" srcOrd="0" destOrd="0" presId="urn:microsoft.com/office/officeart/2005/8/layout/hierarchy2"/>
    <dgm:cxn modelId="{77BDCF76-64EC-421F-85F1-094EB0145138}" type="presParOf" srcId="{2DE1B6CF-FA4F-4DF1-8CA7-C995393AE1A9}" destId="{A93B0E90-7FA1-4FC1-9CDA-F3EE2DDD0AA3}" srcOrd="3" destOrd="0" presId="urn:microsoft.com/office/officeart/2005/8/layout/hierarchy2"/>
    <dgm:cxn modelId="{623FE058-35D5-4A05-899F-1F4A3401B475}" type="presParOf" srcId="{A93B0E90-7FA1-4FC1-9CDA-F3EE2DDD0AA3}" destId="{69833628-4443-4177-926B-3C86ECE86DB0}" srcOrd="0" destOrd="0" presId="urn:microsoft.com/office/officeart/2005/8/layout/hierarchy2"/>
    <dgm:cxn modelId="{479D1DAD-A5A7-4F64-84F1-8134B956E3B9}" type="presParOf" srcId="{A93B0E90-7FA1-4FC1-9CDA-F3EE2DDD0AA3}" destId="{A8EE40F6-8B83-4E89-BD17-F5185754F4AD}" srcOrd="1" destOrd="0" presId="urn:microsoft.com/office/officeart/2005/8/layout/hierarchy2"/>
    <dgm:cxn modelId="{A5CD844C-865D-4812-A206-272AC839504F}" type="presParOf" srcId="{A8EE40F6-8B83-4E89-BD17-F5185754F4AD}" destId="{3B5CD2B6-CC7D-4769-8A13-03D8E90A88DC}" srcOrd="0" destOrd="0" presId="urn:microsoft.com/office/officeart/2005/8/layout/hierarchy2"/>
    <dgm:cxn modelId="{8E1B9B6E-ADA5-49CB-860E-9743AAD91BD0}" type="presParOf" srcId="{3B5CD2B6-CC7D-4769-8A13-03D8E90A88DC}" destId="{9693479A-9DF3-4B93-B94F-A958410155D5}" srcOrd="0" destOrd="0" presId="urn:microsoft.com/office/officeart/2005/8/layout/hierarchy2"/>
    <dgm:cxn modelId="{92578DC6-9D01-4158-8CE9-D7065CC1C491}" type="presParOf" srcId="{A8EE40F6-8B83-4E89-BD17-F5185754F4AD}" destId="{32A5D55A-8862-46BA-AA96-D6706DA42375}" srcOrd="1" destOrd="0" presId="urn:microsoft.com/office/officeart/2005/8/layout/hierarchy2"/>
    <dgm:cxn modelId="{973A9A46-C5A2-4358-B893-71A346580579}" type="presParOf" srcId="{32A5D55A-8862-46BA-AA96-D6706DA42375}" destId="{D4593A03-162E-4C73-B8D8-73E2660188D3}" srcOrd="0" destOrd="0" presId="urn:microsoft.com/office/officeart/2005/8/layout/hierarchy2"/>
    <dgm:cxn modelId="{06A169A0-A975-46D9-BF1D-BC00077BFF9C}" type="presParOf" srcId="{32A5D55A-8862-46BA-AA96-D6706DA42375}" destId="{F465C653-3CC4-4E8A-8A78-2EE6BA585A28}" srcOrd="1" destOrd="0" presId="urn:microsoft.com/office/officeart/2005/8/layout/hierarchy2"/>
    <dgm:cxn modelId="{A9CFBFCA-EA4E-4ED2-8ACF-1C9863F4E3CD}" type="presParOf" srcId="{A8EE40F6-8B83-4E89-BD17-F5185754F4AD}" destId="{992E739B-7B80-4688-973C-E6CE3BA6F776}" srcOrd="2" destOrd="0" presId="urn:microsoft.com/office/officeart/2005/8/layout/hierarchy2"/>
    <dgm:cxn modelId="{8258BA05-B4EC-4797-8156-463CAEE14E65}" type="presParOf" srcId="{992E739B-7B80-4688-973C-E6CE3BA6F776}" destId="{9A47EFF0-63CE-46B2-AFB3-C1FE321E0B8E}" srcOrd="0" destOrd="0" presId="urn:microsoft.com/office/officeart/2005/8/layout/hierarchy2"/>
    <dgm:cxn modelId="{89F142FF-FA31-43F2-99CE-14964A4072FE}" type="presParOf" srcId="{A8EE40F6-8B83-4E89-BD17-F5185754F4AD}" destId="{D9E03781-BA09-4FAD-8235-A9D8E12946AC}" srcOrd="3" destOrd="0" presId="urn:microsoft.com/office/officeart/2005/8/layout/hierarchy2"/>
    <dgm:cxn modelId="{10793A62-4514-4760-888E-48AE627081CF}" type="presParOf" srcId="{D9E03781-BA09-4FAD-8235-A9D8E12946AC}" destId="{DF109906-715E-4FCF-A5B9-A660AB52BAC6}" srcOrd="0" destOrd="0" presId="urn:microsoft.com/office/officeart/2005/8/layout/hierarchy2"/>
    <dgm:cxn modelId="{FDB38C75-2669-4BE4-A0B8-DC3C90384853}" type="presParOf" srcId="{D9E03781-BA09-4FAD-8235-A9D8E12946AC}" destId="{BAE271BF-AB69-406C-98EB-2D120947C0F0}" srcOrd="1" destOrd="0" presId="urn:microsoft.com/office/officeart/2005/8/layout/hierarchy2"/>
    <dgm:cxn modelId="{EAF90435-091A-4608-AD44-F501D2B0CA46}" type="presParOf" srcId="{945FAB29-ABDB-4DC2-85DB-D6475FA677A2}" destId="{A3BBAFB6-F703-4E80-A0C5-22B0606F2DC2}" srcOrd="2" destOrd="0" presId="urn:microsoft.com/office/officeart/2005/8/layout/hierarchy2"/>
    <dgm:cxn modelId="{A857D828-0EE4-47F5-A623-85B9CD00AFEA}" type="presParOf" srcId="{A3BBAFB6-F703-4E80-A0C5-22B0606F2DC2}" destId="{3C79CE0C-5201-431C-987C-1F68172EACEF}" srcOrd="0" destOrd="0" presId="urn:microsoft.com/office/officeart/2005/8/layout/hierarchy2"/>
    <dgm:cxn modelId="{C41564C5-345F-4B6F-8F64-4296DECFD49A}" type="presParOf" srcId="{945FAB29-ABDB-4DC2-85DB-D6475FA677A2}" destId="{2ED6AC04-EFE2-4C27-B1DB-BE9689FC74C6}" srcOrd="3" destOrd="0" presId="urn:microsoft.com/office/officeart/2005/8/layout/hierarchy2"/>
    <dgm:cxn modelId="{23B90B00-C64B-4FED-9D3C-1CBE542547E4}" type="presParOf" srcId="{2ED6AC04-EFE2-4C27-B1DB-BE9689FC74C6}" destId="{5E8C11DC-062B-4AF6-BF1B-327158D7C330}" srcOrd="0" destOrd="0" presId="urn:microsoft.com/office/officeart/2005/8/layout/hierarchy2"/>
    <dgm:cxn modelId="{6B88F732-4A6E-41F5-9778-F41E0A3F6684}" type="presParOf" srcId="{2ED6AC04-EFE2-4C27-B1DB-BE9689FC74C6}" destId="{AE3BC80A-03AC-4983-A995-E8E044C1A84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A39C60A-3F13-41BE-80B7-CD76A9E375A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2D0C1F-6767-4BE0-9C29-D3AD044C6C3A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Are the patient’s conditions expected to last at least 12 months?</a:t>
          </a:r>
        </a:p>
      </dgm:t>
    </dgm:pt>
    <dgm:pt modelId="{3BF76FD7-97A6-4854-B6D6-9FCBF1FE986B}" type="parTrans" cxnId="{A45DE723-7053-4888-B8C9-3EE3D79732A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F18F83-B2B2-442E-B3B5-8063C1C6F463}" type="sibTrans" cxnId="{A45DE723-7053-4888-B8C9-3EE3D79732A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12AC85-304A-4B12-9C18-75A6A59F7764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Yes. </a:t>
          </a:r>
          <a:r>
            <a:rPr lang="en-US" b="0">
              <a:latin typeface="Arial" panose="020B0604020202020204" pitchFamily="34" charset="0"/>
              <a:cs typeface="Arial" panose="020B0604020202020204" pitchFamily="34" charset="0"/>
            </a:rPr>
            <a:t>Did the service add up to 60 minutes or more?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9C5523B-7159-402A-95CB-40B2C7A6FC39}" type="parTrans" cxnId="{F370D414-40B7-4B1C-964E-607EB920D4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DA789E-3346-4AC0-BF1A-73D85AFC2B45}" type="sibTrans" cxnId="{F370D414-40B7-4B1C-964E-607EB920D4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6A0767-B7D4-44B8-BAA0-0EE2DAFD2390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Yes. </a:t>
          </a: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Report CPT codes 99487 and if appropriate, 99489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AAC545-E971-4731-AB9D-9A22602DA85F}" type="parTrans" cxnId="{9770CB56-BB7A-4D3D-B3FC-BF22E7972CB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E7E87D-C0AE-4748-98CF-B9C87ED31FDE}" type="sibTrans" cxnId="{9770CB56-BB7A-4D3D-B3FC-BF22E7972CB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E00086-5E05-4460-9F14-F6F6C83AB332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No. </a:t>
          </a:r>
          <a:r>
            <a:rPr lang="en-US" b="0">
              <a:latin typeface="Arial" panose="020B0604020202020204" pitchFamily="34" charset="0"/>
              <a:cs typeface="Arial" panose="020B0604020202020204" pitchFamily="34" charset="0"/>
            </a:rPr>
            <a:t>A CCCM service may not be reported.</a:t>
          </a:r>
        </a:p>
      </dgm:t>
    </dgm:pt>
    <dgm:pt modelId="{0F7AD0BC-E743-4A86-A9BA-D7D5ED200DC7}" type="parTrans" cxnId="{26FAAD88-3908-42D5-8D99-B4438ADCC3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846A58-8FD3-44F8-8F74-41C1FF4E8937}" type="sibTrans" cxnId="{26FAAD88-3908-42D5-8D99-B4438ADCC3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1CFD4-5A53-404F-90AF-4A663C978FBB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No. </a:t>
          </a:r>
          <a:r>
            <a:rPr lang="en-US" b="0">
              <a:latin typeface="Arial" panose="020B0604020202020204" pitchFamily="34" charset="0"/>
              <a:cs typeface="Arial" panose="020B0604020202020204" pitchFamily="34" charset="0"/>
            </a:rPr>
            <a:t>A CCCM service may not be reported. </a:t>
          </a:r>
        </a:p>
      </dgm:t>
    </dgm:pt>
    <dgm:pt modelId="{B497AA9B-03D9-400B-B1BE-6A1D09142FE2}" type="parTrans" cxnId="{F85FE875-7BE7-4AC2-9349-AAD29CC9CFC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70FCB-6775-41EA-931F-57283485018C}" type="sibTrans" cxnId="{F85FE875-7BE7-4AC2-9349-AAD29CC9CFC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E3928-D0C8-46D4-BA66-BE9B34B7004F}" type="pres">
      <dgm:prSet presAssocID="{9A39C60A-3F13-41BE-80B7-CD76A9E375A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1F64231-48E4-45D6-AED6-44156104CBD8}" type="pres">
      <dgm:prSet presAssocID="{8D2D0C1F-6767-4BE0-9C29-D3AD044C6C3A}" presName="root1" presStyleCnt="0"/>
      <dgm:spPr/>
    </dgm:pt>
    <dgm:pt modelId="{E5E9131A-1A22-4642-A7AE-861D168AB937}" type="pres">
      <dgm:prSet presAssocID="{8D2D0C1F-6767-4BE0-9C29-D3AD044C6C3A}" presName="LevelOneTextNode" presStyleLbl="node0" presStyleIdx="0" presStyleCnt="1">
        <dgm:presLayoutVars>
          <dgm:chPref val="3"/>
        </dgm:presLayoutVars>
      </dgm:prSet>
      <dgm:spPr/>
    </dgm:pt>
    <dgm:pt modelId="{5945C3CE-18E4-4C70-9AD6-C014A8387F94}" type="pres">
      <dgm:prSet presAssocID="{8D2D0C1F-6767-4BE0-9C29-D3AD044C6C3A}" presName="level2hierChild" presStyleCnt="0"/>
      <dgm:spPr/>
    </dgm:pt>
    <dgm:pt modelId="{C265A3A3-3182-4F40-A7FA-94B394AFD5B2}" type="pres">
      <dgm:prSet presAssocID="{F9C5523B-7159-402A-95CB-40B2C7A6FC39}" presName="conn2-1" presStyleLbl="parChTrans1D2" presStyleIdx="0" presStyleCnt="2"/>
      <dgm:spPr/>
    </dgm:pt>
    <dgm:pt modelId="{B9ADCFBC-B374-4862-AB99-125668B261F3}" type="pres">
      <dgm:prSet presAssocID="{F9C5523B-7159-402A-95CB-40B2C7A6FC39}" presName="connTx" presStyleLbl="parChTrans1D2" presStyleIdx="0" presStyleCnt="2"/>
      <dgm:spPr/>
    </dgm:pt>
    <dgm:pt modelId="{F71C8F49-68C7-4214-AD33-6B790AE55822}" type="pres">
      <dgm:prSet presAssocID="{7412AC85-304A-4B12-9C18-75A6A59F7764}" presName="root2" presStyleCnt="0"/>
      <dgm:spPr/>
    </dgm:pt>
    <dgm:pt modelId="{2C9C6104-D018-4283-9F87-3C8EEE9CC70B}" type="pres">
      <dgm:prSet presAssocID="{7412AC85-304A-4B12-9C18-75A6A59F7764}" presName="LevelTwoTextNode" presStyleLbl="node2" presStyleIdx="0" presStyleCnt="2">
        <dgm:presLayoutVars>
          <dgm:chPref val="3"/>
        </dgm:presLayoutVars>
      </dgm:prSet>
      <dgm:spPr/>
    </dgm:pt>
    <dgm:pt modelId="{553D9039-3B1D-4373-A925-F4D34DA4FFCF}" type="pres">
      <dgm:prSet presAssocID="{7412AC85-304A-4B12-9C18-75A6A59F7764}" presName="level3hierChild" presStyleCnt="0"/>
      <dgm:spPr/>
    </dgm:pt>
    <dgm:pt modelId="{660B1077-DE3F-482B-B6B6-DB0C84964609}" type="pres">
      <dgm:prSet presAssocID="{14AAC545-E971-4731-AB9D-9A22602DA85F}" presName="conn2-1" presStyleLbl="parChTrans1D3" presStyleIdx="0" presStyleCnt="2"/>
      <dgm:spPr/>
    </dgm:pt>
    <dgm:pt modelId="{947D76F8-B7D0-43E4-8D96-F4DDEA5C168C}" type="pres">
      <dgm:prSet presAssocID="{14AAC545-E971-4731-AB9D-9A22602DA85F}" presName="connTx" presStyleLbl="parChTrans1D3" presStyleIdx="0" presStyleCnt="2"/>
      <dgm:spPr/>
    </dgm:pt>
    <dgm:pt modelId="{3693C3A2-A0F8-4BF3-A329-D1111636A4A8}" type="pres">
      <dgm:prSet presAssocID="{A16A0767-B7D4-44B8-BAA0-0EE2DAFD2390}" presName="root2" presStyleCnt="0"/>
      <dgm:spPr/>
    </dgm:pt>
    <dgm:pt modelId="{BC4FDA4D-5716-4342-BD81-117CABE6EFD3}" type="pres">
      <dgm:prSet presAssocID="{A16A0767-B7D4-44B8-BAA0-0EE2DAFD2390}" presName="LevelTwoTextNode" presStyleLbl="node3" presStyleIdx="0" presStyleCnt="2" custScaleX="111836">
        <dgm:presLayoutVars>
          <dgm:chPref val="3"/>
        </dgm:presLayoutVars>
      </dgm:prSet>
      <dgm:spPr/>
    </dgm:pt>
    <dgm:pt modelId="{2DE1B6CF-FA4F-4DF1-8CA7-C995393AE1A9}" type="pres">
      <dgm:prSet presAssocID="{A16A0767-B7D4-44B8-BAA0-0EE2DAFD2390}" presName="level3hierChild" presStyleCnt="0"/>
      <dgm:spPr/>
    </dgm:pt>
    <dgm:pt modelId="{A3BBAFB6-F703-4E80-A0C5-22B0606F2DC2}" type="pres">
      <dgm:prSet presAssocID="{0F7AD0BC-E743-4A86-A9BA-D7D5ED200DC7}" presName="conn2-1" presStyleLbl="parChTrans1D3" presStyleIdx="1" presStyleCnt="2"/>
      <dgm:spPr/>
    </dgm:pt>
    <dgm:pt modelId="{3C79CE0C-5201-431C-987C-1F68172EACEF}" type="pres">
      <dgm:prSet presAssocID="{0F7AD0BC-E743-4A86-A9BA-D7D5ED200DC7}" presName="connTx" presStyleLbl="parChTrans1D3" presStyleIdx="1" presStyleCnt="2"/>
      <dgm:spPr/>
    </dgm:pt>
    <dgm:pt modelId="{2ED6AC04-EFE2-4C27-B1DB-BE9689FC74C6}" type="pres">
      <dgm:prSet presAssocID="{B7E00086-5E05-4460-9F14-F6F6C83AB332}" presName="root2" presStyleCnt="0"/>
      <dgm:spPr/>
    </dgm:pt>
    <dgm:pt modelId="{5E8C11DC-062B-4AF6-BF1B-327158D7C330}" type="pres">
      <dgm:prSet presAssocID="{B7E00086-5E05-4460-9F14-F6F6C83AB332}" presName="LevelTwoTextNode" presStyleLbl="node3" presStyleIdx="1" presStyleCnt="2">
        <dgm:presLayoutVars>
          <dgm:chPref val="3"/>
        </dgm:presLayoutVars>
      </dgm:prSet>
      <dgm:spPr/>
    </dgm:pt>
    <dgm:pt modelId="{AE3BC80A-03AC-4983-A995-E8E044C1A84B}" type="pres">
      <dgm:prSet presAssocID="{B7E00086-5E05-4460-9F14-F6F6C83AB332}" presName="level3hierChild" presStyleCnt="0"/>
      <dgm:spPr/>
    </dgm:pt>
    <dgm:pt modelId="{D43ED3CD-E548-448C-B7A0-80C836B75F59}" type="pres">
      <dgm:prSet presAssocID="{B497AA9B-03D9-400B-B1BE-6A1D09142FE2}" presName="conn2-1" presStyleLbl="parChTrans1D2" presStyleIdx="1" presStyleCnt="2"/>
      <dgm:spPr/>
    </dgm:pt>
    <dgm:pt modelId="{D71BACE7-1E3C-416B-8941-4FCBF12105EE}" type="pres">
      <dgm:prSet presAssocID="{B497AA9B-03D9-400B-B1BE-6A1D09142FE2}" presName="connTx" presStyleLbl="parChTrans1D2" presStyleIdx="1" presStyleCnt="2"/>
      <dgm:spPr/>
    </dgm:pt>
    <dgm:pt modelId="{1F603B4B-5B93-42CB-8A76-037B74456EC6}" type="pres">
      <dgm:prSet presAssocID="{FE41CFD4-5A53-404F-90AF-4A663C978FBB}" presName="root2" presStyleCnt="0"/>
      <dgm:spPr/>
    </dgm:pt>
    <dgm:pt modelId="{AAB9F083-8CC9-4131-AC2F-667064A3669B}" type="pres">
      <dgm:prSet presAssocID="{FE41CFD4-5A53-404F-90AF-4A663C978FBB}" presName="LevelTwoTextNode" presStyleLbl="node2" presStyleIdx="1" presStyleCnt="2">
        <dgm:presLayoutVars>
          <dgm:chPref val="3"/>
        </dgm:presLayoutVars>
      </dgm:prSet>
      <dgm:spPr/>
    </dgm:pt>
    <dgm:pt modelId="{41258A37-D119-44EC-9602-D4176377DE1B}" type="pres">
      <dgm:prSet presAssocID="{FE41CFD4-5A53-404F-90AF-4A663C978FBB}" presName="level3hierChild" presStyleCnt="0"/>
      <dgm:spPr/>
    </dgm:pt>
  </dgm:ptLst>
  <dgm:cxnLst>
    <dgm:cxn modelId="{F370D414-40B7-4B1C-964E-607EB920D472}" srcId="{8D2D0C1F-6767-4BE0-9C29-D3AD044C6C3A}" destId="{7412AC85-304A-4B12-9C18-75A6A59F7764}" srcOrd="0" destOrd="0" parTransId="{F9C5523B-7159-402A-95CB-40B2C7A6FC39}" sibTransId="{D2DA789E-3346-4AC0-BF1A-73D85AFC2B45}"/>
    <dgm:cxn modelId="{CFAACC1F-1282-4CA4-ACDA-2B0B35C566B8}" type="presOf" srcId="{FE41CFD4-5A53-404F-90AF-4A663C978FBB}" destId="{AAB9F083-8CC9-4131-AC2F-667064A3669B}" srcOrd="0" destOrd="0" presId="urn:microsoft.com/office/officeart/2005/8/layout/hierarchy2"/>
    <dgm:cxn modelId="{A45DE723-7053-4888-B8C9-3EE3D79732A2}" srcId="{9A39C60A-3F13-41BE-80B7-CD76A9E375AD}" destId="{8D2D0C1F-6767-4BE0-9C29-D3AD044C6C3A}" srcOrd="0" destOrd="0" parTransId="{3BF76FD7-97A6-4854-B6D6-9FCBF1FE986B}" sibTransId="{5DF18F83-B2B2-442E-B3B5-8063C1C6F463}"/>
    <dgm:cxn modelId="{B24FB03C-CBBD-43A6-9EE1-A07D05D2A267}" type="presOf" srcId="{14AAC545-E971-4731-AB9D-9A22602DA85F}" destId="{660B1077-DE3F-482B-B6B6-DB0C84964609}" srcOrd="0" destOrd="0" presId="urn:microsoft.com/office/officeart/2005/8/layout/hierarchy2"/>
    <dgm:cxn modelId="{9D759F65-B49F-4921-A502-EFDBB532781F}" type="presOf" srcId="{F9C5523B-7159-402A-95CB-40B2C7A6FC39}" destId="{C265A3A3-3182-4F40-A7FA-94B394AFD5B2}" srcOrd="0" destOrd="0" presId="urn:microsoft.com/office/officeart/2005/8/layout/hierarchy2"/>
    <dgm:cxn modelId="{08E78747-31B5-48DF-BF27-EC3C8771FAE0}" type="presOf" srcId="{9A39C60A-3F13-41BE-80B7-CD76A9E375AD}" destId="{2EAE3928-D0C8-46D4-BA66-BE9B34B7004F}" srcOrd="0" destOrd="0" presId="urn:microsoft.com/office/officeart/2005/8/layout/hierarchy2"/>
    <dgm:cxn modelId="{53BF916A-2AEC-4CB3-9EE2-94144125E243}" type="presOf" srcId="{A16A0767-B7D4-44B8-BAA0-0EE2DAFD2390}" destId="{BC4FDA4D-5716-4342-BD81-117CABE6EFD3}" srcOrd="0" destOrd="0" presId="urn:microsoft.com/office/officeart/2005/8/layout/hierarchy2"/>
    <dgm:cxn modelId="{794FD06F-0B63-44BB-A343-4B883A69B352}" type="presOf" srcId="{F9C5523B-7159-402A-95CB-40B2C7A6FC39}" destId="{B9ADCFBC-B374-4862-AB99-125668B261F3}" srcOrd="1" destOrd="0" presId="urn:microsoft.com/office/officeart/2005/8/layout/hierarchy2"/>
    <dgm:cxn modelId="{F0F15672-41EB-40A4-ABF9-88F96E35C0D8}" type="presOf" srcId="{7412AC85-304A-4B12-9C18-75A6A59F7764}" destId="{2C9C6104-D018-4283-9F87-3C8EEE9CC70B}" srcOrd="0" destOrd="0" presId="urn:microsoft.com/office/officeart/2005/8/layout/hierarchy2"/>
    <dgm:cxn modelId="{F85FE875-7BE7-4AC2-9349-AAD29CC9CFCB}" srcId="{8D2D0C1F-6767-4BE0-9C29-D3AD044C6C3A}" destId="{FE41CFD4-5A53-404F-90AF-4A663C978FBB}" srcOrd="1" destOrd="0" parTransId="{B497AA9B-03D9-400B-B1BE-6A1D09142FE2}" sibTransId="{27770FCB-6775-41EA-931F-57283485018C}"/>
    <dgm:cxn modelId="{9770CB56-BB7A-4D3D-B3FC-BF22E7972CBF}" srcId="{7412AC85-304A-4B12-9C18-75A6A59F7764}" destId="{A16A0767-B7D4-44B8-BAA0-0EE2DAFD2390}" srcOrd="0" destOrd="0" parTransId="{14AAC545-E971-4731-AB9D-9A22602DA85F}" sibTransId="{9FE7E87D-C0AE-4748-98CF-B9C87ED31FDE}"/>
    <dgm:cxn modelId="{26FAAD88-3908-42D5-8D99-B4438ADCC3E0}" srcId="{7412AC85-304A-4B12-9C18-75A6A59F7764}" destId="{B7E00086-5E05-4460-9F14-F6F6C83AB332}" srcOrd="1" destOrd="0" parTransId="{0F7AD0BC-E743-4A86-A9BA-D7D5ED200DC7}" sibTransId="{8D846A58-8FD3-44F8-8F74-41C1FF4E8937}"/>
    <dgm:cxn modelId="{E007AAC2-0D49-4A27-B6F4-80404EC6B234}" type="presOf" srcId="{14AAC545-E971-4731-AB9D-9A22602DA85F}" destId="{947D76F8-B7D0-43E4-8D96-F4DDEA5C168C}" srcOrd="1" destOrd="0" presId="urn:microsoft.com/office/officeart/2005/8/layout/hierarchy2"/>
    <dgm:cxn modelId="{1F4E9CC5-D4E6-4AA0-8509-E0BAF3BF1198}" type="presOf" srcId="{B497AA9B-03D9-400B-B1BE-6A1D09142FE2}" destId="{D43ED3CD-E548-448C-B7A0-80C836B75F59}" srcOrd="0" destOrd="0" presId="urn:microsoft.com/office/officeart/2005/8/layout/hierarchy2"/>
    <dgm:cxn modelId="{D44057CA-9468-4CBF-93F4-61906646657A}" type="presOf" srcId="{B7E00086-5E05-4460-9F14-F6F6C83AB332}" destId="{5E8C11DC-062B-4AF6-BF1B-327158D7C330}" srcOrd="0" destOrd="0" presId="urn:microsoft.com/office/officeart/2005/8/layout/hierarchy2"/>
    <dgm:cxn modelId="{147AA1CB-6257-478A-9A74-76136F0D6A92}" type="presOf" srcId="{0F7AD0BC-E743-4A86-A9BA-D7D5ED200DC7}" destId="{A3BBAFB6-F703-4E80-A0C5-22B0606F2DC2}" srcOrd="0" destOrd="0" presId="urn:microsoft.com/office/officeart/2005/8/layout/hierarchy2"/>
    <dgm:cxn modelId="{AAF0E4D1-5439-4A39-B59B-167D43E45CCA}" type="presOf" srcId="{0F7AD0BC-E743-4A86-A9BA-D7D5ED200DC7}" destId="{3C79CE0C-5201-431C-987C-1F68172EACEF}" srcOrd="1" destOrd="0" presId="urn:microsoft.com/office/officeart/2005/8/layout/hierarchy2"/>
    <dgm:cxn modelId="{96E62BE0-8BB0-443D-8FEF-503BE046E648}" type="presOf" srcId="{8D2D0C1F-6767-4BE0-9C29-D3AD044C6C3A}" destId="{E5E9131A-1A22-4642-A7AE-861D168AB937}" srcOrd="0" destOrd="0" presId="urn:microsoft.com/office/officeart/2005/8/layout/hierarchy2"/>
    <dgm:cxn modelId="{1D23EBF2-7D84-4D8E-9275-8EC7F656ABF8}" type="presOf" srcId="{B497AA9B-03D9-400B-B1BE-6A1D09142FE2}" destId="{D71BACE7-1E3C-416B-8941-4FCBF12105EE}" srcOrd="1" destOrd="0" presId="urn:microsoft.com/office/officeart/2005/8/layout/hierarchy2"/>
    <dgm:cxn modelId="{AC9651EB-6594-4C35-AE07-015892E203F3}" type="presParOf" srcId="{2EAE3928-D0C8-46D4-BA66-BE9B34B7004F}" destId="{41F64231-48E4-45D6-AED6-44156104CBD8}" srcOrd="0" destOrd="0" presId="urn:microsoft.com/office/officeart/2005/8/layout/hierarchy2"/>
    <dgm:cxn modelId="{F3B47062-51A8-4D1A-8318-53D3323FC2BC}" type="presParOf" srcId="{41F64231-48E4-45D6-AED6-44156104CBD8}" destId="{E5E9131A-1A22-4642-A7AE-861D168AB937}" srcOrd="0" destOrd="0" presId="urn:microsoft.com/office/officeart/2005/8/layout/hierarchy2"/>
    <dgm:cxn modelId="{D0DAA372-437E-4330-90FC-1412082775F6}" type="presParOf" srcId="{41F64231-48E4-45D6-AED6-44156104CBD8}" destId="{5945C3CE-18E4-4C70-9AD6-C014A8387F94}" srcOrd="1" destOrd="0" presId="urn:microsoft.com/office/officeart/2005/8/layout/hierarchy2"/>
    <dgm:cxn modelId="{4311A4A6-A0DC-4988-BD6D-AAF9F86F1552}" type="presParOf" srcId="{5945C3CE-18E4-4C70-9AD6-C014A8387F94}" destId="{C265A3A3-3182-4F40-A7FA-94B394AFD5B2}" srcOrd="0" destOrd="0" presId="urn:microsoft.com/office/officeart/2005/8/layout/hierarchy2"/>
    <dgm:cxn modelId="{6091F8B4-923E-404B-844F-779D7EE644BA}" type="presParOf" srcId="{C265A3A3-3182-4F40-A7FA-94B394AFD5B2}" destId="{B9ADCFBC-B374-4862-AB99-125668B261F3}" srcOrd="0" destOrd="0" presId="urn:microsoft.com/office/officeart/2005/8/layout/hierarchy2"/>
    <dgm:cxn modelId="{A7A1E4AF-84EF-4FFF-AF33-9C3B1FD591D4}" type="presParOf" srcId="{5945C3CE-18E4-4C70-9AD6-C014A8387F94}" destId="{F71C8F49-68C7-4214-AD33-6B790AE55822}" srcOrd="1" destOrd="0" presId="urn:microsoft.com/office/officeart/2005/8/layout/hierarchy2"/>
    <dgm:cxn modelId="{F231B48D-F427-467F-943D-EA5980D19C09}" type="presParOf" srcId="{F71C8F49-68C7-4214-AD33-6B790AE55822}" destId="{2C9C6104-D018-4283-9F87-3C8EEE9CC70B}" srcOrd="0" destOrd="0" presId="urn:microsoft.com/office/officeart/2005/8/layout/hierarchy2"/>
    <dgm:cxn modelId="{73C9CF43-0E65-4E90-ABA5-A0E55577727C}" type="presParOf" srcId="{F71C8F49-68C7-4214-AD33-6B790AE55822}" destId="{553D9039-3B1D-4373-A925-F4D34DA4FFCF}" srcOrd="1" destOrd="0" presId="urn:microsoft.com/office/officeart/2005/8/layout/hierarchy2"/>
    <dgm:cxn modelId="{A0B056A8-DFB2-4B02-B0F3-ABB82A34B7EF}" type="presParOf" srcId="{553D9039-3B1D-4373-A925-F4D34DA4FFCF}" destId="{660B1077-DE3F-482B-B6B6-DB0C84964609}" srcOrd="0" destOrd="0" presId="urn:microsoft.com/office/officeart/2005/8/layout/hierarchy2"/>
    <dgm:cxn modelId="{9272C8E8-FFCE-4C96-B523-B9EBA857B019}" type="presParOf" srcId="{660B1077-DE3F-482B-B6B6-DB0C84964609}" destId="{947D76F8-B7D0-43E4-8D96-F4DDEA5C168C}" srcOrd="0" destOrd="0" presId="urn:microsoft.com/office/officeart/2005/8/layout/hierarchy2"/>
    <dgm:cxn modelId="{867F44E9-9357-4091-A465-9AEBEC9C9A1B}" type="presParOf" srcId="{553D9039-3B1D-4373-A925-F4D34DA4FFCF}" destId="{3693C3A2-A0F8-4BF3-A329-D1111636A4A8}" srcOrd="1" destOrd="0" presId="urn:microsoft.com/office/officeart/2005/8/layout/hierarchy2"/>
    <dgm:cxn modelId="{09DA507C-BC7B-4AA0-BD2D-E1BA5976FC04}" type="presParOf" srcId="{3693C3A2-A0F8-4BF3-A329-D1111636A4A8}" destId="{BC4FDA4D-5716-4342-BD81-117CABE6EFD3}" srcOrd="0" destOrd="0" presId="urn:microsoft.com/office/officeart/2005/8/layout/hierarchy2"/>
    <dgm:cxn modelId="{BFC68634-2BEC-4023-BD31-8EB3D98898A4}" type="presParOf" srcId="{3693C3A2-A0F8-4BF3-A329-D1111636A4A8}" destId="{2DE1B6CF-FA4F-4DF1-8CA7-C995393AE1A9}" srcOrd="1" destOrd="0" presId="urn:microsoft.com/office/officeart/2005/8/layout/hierarchy2"/>
    <dgm:cxn modelId="{7867EAA7-8404-4BEA-8378-0BA7010A5008}" type="presParOf" srcId="{553D9039-3B1D-4373-A925-F4D34DA4FFCF}" destId="{A3BBAFB6-F703-4E80-A0C5-22B0606F2DC2}" srcOrd="2" destOrd="0" presId="urn:microsoft.com/office/officeart/2005/8/layout/hierarchy2"/>
    <dgm:cxn modelId="{656F288D-6317-4B58-8C94-4622C0DE4CC0}" type="presParOf" srcId="{A3BBAFB6-F703-4E80-A0C5-22B0606F2DC2}" destId="{3C79CE0C-5201-431C-987C-1F68172EACEF}" srcOrd="0" destOrd="0" presId="urn:microsoft.com/office/officeart/2005/8/layout/hierarchy2"/>
    <dgm:cxn modelId="{B7A3D5D5-414B-45A4-9524-DC4C62FF5E1C}" type="presParOf" srcId="{553D9039-3B1D-4373-A925-F4D34DA4FFCF}" destId="{2ED6AC04-EFE2-4C27-B1DB-BE9689FC74C6}" srcOrd="3" destOrd="0" presId="urn:microsoft.com/office/officeart/2005/8/layout/hierarchy2"/>
    <dgm:cxn modelId="{7833F4E7-9191-4BFE-B54A-BD5281FAE3DB}" type="presParOf" srcId="{2ED6AC04-EFE2-4C27-B1DB-BE9689FC74C6}" destId="{5E8C11DC-062B-4AF6-BF1B-327158D7C330}" srcOrd="0" destOrd="0" presId="urn:microsoft.com/office/officeart/2005/8/layout/hierarchy2"/>
    <dgm:cxn modelId="{7F276277-307B-46D6-BB78-58DE4A8BEB10}" type="presParOf" srcId="{2ED6AC04-EFE2-4C27-B1DB-BE9689FC74C6}" destId="{AE3BC80A-03AC-4983-A995-E8E044C1A84B}" srcOrd="1" destOrd="0" presId="urn:microsoft.com/office/officeart/2005/8/layout/hierarchy2"/>
    <dgm:cxn modelId="{525B657E-0CDE-47E6-91E0-FE3529DCBC5F}" type="presParOf" srcId="{5945C3CE-18E4-4C70-9AD6-C014A8387F94}" destId="{D43ED3CD-E548-448C-B7A0-80C836B75F59}" srcOrd="2" destOrd="0" presId="urn:microsoft.com/office/officeart/2005/8/layout/hierarchy2"/>
    <dgm:cxn modelId="{10720C5E-33DC-4E54-B306-D6D62B83B846}" type="presParOf" srcId="{D43ED3CD-E548-448C-B7A0-80C836B75F59}" destId="{D71BACE7-1E3C-416B-8941-4FCBF12105EE}" srcOrd="0" destOrd="0" presId="urn:microsoft.com/office/officeart/2005/8/layout/hierarchy2"/>
    <dgm:cxn modelId="{C0022540-A839-4235-AEEC-2D0DE047A994}" type="presParOf" srcId="{5945C3CE-18E4-4C70-9AD6-C014A8387F94}" destId="{1F603B4B-5B93-42CB-8A76-037B74456EC6}" srcOrd="3" destOrd="0" presId="urn:microsoft.com/office/officeart/2005/8/layout/hierarchy2"/>
    <dgm:cxn modelId="{E0BEB05A-565C-4405-85D1-D7EE4F50DBBC}" type="presParOf" srcId="{1F603B4B-5B93-42CB-8A76-037B74456EC6}" destId="{AAB9F083-8CC9-4131-AC2F-667064A3669B}" srcOrd="0" destOrd="0" presId="urn:microsoft.com/office/officeart/2005/8/layout/hierarchy2"/>
    <dgm:cxn modelId="{59CEC22A-1657-4B04-84ED-74E38427E9CC}" type="presParOf" srcId="{1F603B4B-5B93-42CB-8A76-037B74456EC6}" destId="{41258A37-D119-44EC-9602-D4176377DE1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C30C35-BD00-49EE-AFFB-9595E3A62878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</dgm:pt>
    <dgm:pt modelId="{D3033E10-20D5-4858-BFFE-30C127130AA6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Quality Care</a:t>
          </a:r>
        </a:p>
      </dgm:t>
    </dgm:pt>
    <dgm:pt modelId="{EF71D745-431B-421D-92AB-F35A8D886B3C}" type="parTrans" cxnId="{632294FC-5C54-4F40-BB10-4F667A443DE1}">
      <dgm:prSet/>
      <dgm:spPr/>
      <dgm:t>
        <a:bodyPr/>
        <a:lstStyle/>
        <a:p>
          <a:endParaRPr lang="en-US"/>
        </a:p>
      </dgm:t>
    </dgm:pt>
    <dgm:pt modelId="{5C75DACC-3E14-492A-A4AE-049D18862959}" type="sibTrans" cxnId="{632294FC-5C54-4F40-BB10-4F667A443DE1}">
      <dgm:prSet/>
      <dgm:spPr/>
      <dgm:t>
        <a:bodyPr/>
        <a:lstStyle/>
        <a:p>
          <a:endParaRPr lang="en-US"/>
        </a:p>
      </dgm:t>
    </dgm:pt>
    <dgm:pt modelId="{E0235255-ABE0-46E4-A419-AA54527A0148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Improved patient outcomes</a:t>
          </a:r>
        </a:p>
      </dgm:t>
    </dgm:pt>
    <dgm:pt modelId="{C8CF31F6-25EA-4444-BEAE-B6C0507C9385}" type="parTrans" cxnId="{D762D4BB-FF51-4113-9834-7C331E5CFC7B}">
      <dgm:prSet/>
      <dgm:spPr/>
      <dgm:t>
        <a:bodyPr/>
        <a:lstStyle/>
        <a:p>
          <a:endParaRPr lang="en-US"/>
        </a:p>
      </dgm:t>
    </dgm:pt>
    <dgm:pt modelId="{B554624A-CA9C-4FF3-B5C4-5995008F4B26}" type="sibTrans" cxnId="{D762D4BB-FF51-4113-9834-7C331E5CFC7B}">
      <dgm:prSet/>
      <dgm:spPr/>
      <dgm:t>
        <a:bodyPr/>
        <a:lstStyle/>
        <a:p>
          <a:endParaRPr lang="en-US"/>
        </a:p>
      </dgm:t>
    </dgm:pt>
    <dgm:pt modelId="{3C82D8FD-5BE4-4C6F-A1EE-CEA20E58D80B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Management and Support</a:t>
          </a:r>
        </a:p>
      </dgm:t>
    </dgm:pt>
    <dgm:pt modelId="{8D9219AD-A779-4068-BBF8-B2BE1FA40461}" type="sibTrans" cxnId="{5AEC6246-878F-424D-B9F2-1C84B824BA88}">
      <dgm:prSet/>
      <dgm:spPr/>
      <dgm:t>
        <a:bodyPr/>
        <a:lstStyle/>
        <a:p>
          <a:endParaRPr lang="en-US"/>
        </a:p>
      </dgm:t>
    </dgm:pt>
    <dgm:pt modelId="{62ABA336-62CC-4D2F-AE3D-B46C740ED23E}" type="parTrans" cxnId="{5AEC6246-878F-424D-B9F2-1C84B824BA88}">
      <dgm:prSet/>
      <dgm:spPr/>
      <dgm:t>
        <a:bodyPr/>
        <a:lstStyle/>
        <a:p>
          <a:endParaRPr lang="en-US"/>
        </a:p>
      </dgm:t>
    </dgm:pt>
    <dgm:pt modelId="{9AACEE68-8347-42E8-94E9-F916A8FE4D56}" type="pres">
      <dgm:prSet presAssocID="{DAC30C35-BD00-49EE-AFFB-9595E3A62878}" presName="root" presStyleCnt="0">
        <dgm:presLayoutVars>
          <dgm:dir/>
          <dgm:resizeHandles val="exact"/>
        </dgm:presLayoutVars>
      </dgm:prSet>
      <dgm:spPr/>
    </dgm:pt>
    <dgm:pt modelId="{845DDCFA-302D-4D56-B5D9-3E860521CB18}" type="pres">
      <dgm:prSet presAssocID="{3C82D8FD-5BE4-4C6F-A1EE-CEA20E58D80B}" presName="compNode" presStyleCnt="0"/>
      <dgm:spPr/>
    </dgm:pt>
    <dgm:pt modelId="{B717D071-16ED-462E-A118-55AC8B764063}" type="pres">
      <dgm:prSet presAssocID="{3C82D8FD-5BE4-4C6F-A1EE-CEA20E58D80B}" presName="iconBgRect" presStyleLbl="bgShp" presStyleIdx="0" presStyleCnt="3"/>
      <dgm:spPr/>
    </dgm:pt>
    <dgm:pt modelId="{836572C9-A17C-47F5-8CEE-B0A5D78B09B2}" type="pres">
      <dgm:prSet presAssocID="{3C82D8FD-5BE4-4C6F-A1EE-CEA20E58D8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 female with solid fill"/>
        </a:ext>
      </dgm:extLst>
    </dgm:pt>
    <dgm:pt modelId="{0D653790-A432-48B5-BCFA-39B749CA8F2F}" type="pres">
      <dgm:prSet presAssocID="{3C82D8FD-5BE4-4C6F-A1EE-CEA20E58D80B}" presName="spaceRect" presStyleCnt="0"/>
      <dgm:spPr/>
    </dgm:pt>
    <dgm:pt modelId="{043BD2B3-4EA4-42A6-A1B8-444B0483F46F}" type="pres">
      <dgm:prSet presAssocID="{3C82D8FD-5BE4-4C6F-A1EE-CEA20E58D80B}" presName="textRect" presStyleLbl="revTx" presStyleIdx="0" presStyleCnt="3">
        <dgm:presLayoutVars>
          <dgm:chMax val="1"/>
          <dgm:chPref val="1"/>
        </dgm:presLayoutVars>
      </dgm:prSet>
      <dgm:spPr/>
    </dgm:pt>
    <dgm:pt modelId="{5DED1273-1926-4EAE-A3A5-771E72709EBF}" type="pres">
      <dgm:prSet presAssocID="{8D9219AD-A779-4068-BBF8-B2BE1FA40461}" presName="sibTrans" presStyleCnt="0"/>
      <dgm:spPr/>
    </dgm:pt>
    <dgm:pt modelId="{D5E01D51-CCCC-474C-A364-857E4EEA5FB3}" type="pres">
      <dgm:prSet presAssocID="{D3033E10-20D5-4858-BFFE-30C127130AA6}" presName="compNode" presStyleCnt="0"/>
      <dgm:spPr/>
    </dgm:pt>
    <dgm:pt modelId="{F46F09A1-0550-433C-916C-3E4D49F7B8B4}" type="pres">
      <dgm:prSet presAssocID="{D3033E10-20D5-4858-BFFE-30C127130AA6}" presName="iconBgRect" presStyleLbl="bgShp" presStyleIdx="1" presStyleCnt="3"/>
      <dgm:spPr/>
    </dgm:pt>
    <dgm:pt modelId="{7CACBDD2-18B5-4104-BBA6-40785965AE6E}" type="pres">
      <dgm:prSet presAssocID="{D3033E10-20D5-4858-BFFE-30C127130AA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 with solid fill"/>
        </a:ext>
      </dgm:extLst>
    </dgm:pt>
    <dgm:pt modelId="{6FB7E43F-7DAA-4FAA-B96D-1E83F0699B26}" type="pres">
      <dgm:prSet presAssocID="{D3033E10-20D5-4858-BFFE-30C127130AA6}" presName="spaceRect" presStyleCnt="0"/>
      <dgm:spPr/>
    </dgm:pt>
    <dgm:pt modelId="{F459E4C1-CC66-45BE-A951-B94F220E4ECB}" type="pres">
      <dgm:prSet presAssocID="{D3033E10-20D5-4858-BFFE-30C127130AA6}" presName="textRect" presStyleLbl="revTx" presStyleIdx="1" presStyleCnt="3">
        <dgm:presLayoutVars>
          <dgm:chMax val="1"/>
          <dgm:chPref val="1"/>
        </dgm:presLayoutVars>
      </dgm:prSet>
      <dgm:spPr/>
    </dgm:pt>
    <dgm:pt modelId="{5634AD45-BCEC-49F3-9CF5-F61E6A585EBA}" type="pres">
      <dgm:prSet presAssocID="{5C75DACC-3E14-492A-A4AE-049D18862959}" presName="sibTrans" presStyleCnt="0"/>
      <dgm:spPr/>
    </dgm:pt>
    <dgm:pt modelId="{E54B1F94-CF0D-428F-8319-9EC96543C16F}" type="pres">
      <dgm:prSet presAssocID="{E0235255-ABE0-46E4-A419-AA54527A0148}" presName="compNode" presStyleCnt="0"/>
      <dgm:spPr/>
    </dgm:pt>
    <dgm:pt modelId="{183DC12E-799F-40E5-B3C2-818283106E84}" type="pres">
      <dgm:prSet presAssocID="{E0235255-ABE0-46E4-A419-AA54527A0148}" presName="iconBgRect" presStyleLbl="bgShp" presStyleIdx="2" presStyleCnt="3"/>
      <dgm:spPr/>
    </dgm:pt>
    <dgm:pt modelId="{52CC37D8-E202-4620-8F1F-38343D3ED8B9}" type="pres">
      <dgm:prSet presAssocID="{E0235255-ABE0-46E4-A419-AA54527A014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e outline"/>
        </a:ext>
      </dgm:extLst>
    </dgm:pt>
    <dgm:pt modelId="{BEDF6F3D-26A3-4629-8D42-789F41EB75B8}" type="pres">
      <dgm:prSet presAssocID="{E0235255-ABE0-46E4-A419-AA54527A0148}" presName="spaceRect" presStyleCnt="0"/>
      <dgm:spPr/>
    </dgm:pt>
    <dgm:pt modelId="{9412416C-E9A8-48A3-8152-4E01997840AC}" type="pres">
      <dgm:prSet presAssocID="{E0235255-ABE0-46E4-A419-AA54527A014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F394601-F73D-4371-9C5A-C7E5CEFEE12C}" type="presOf" srcId="{DAC30C35-BD00-49EE-AFFB-9595E3A62878}" destId="{9AACEE68-8347-42E8-94E9-F916A8FE4D56}" srcOrd="0" destOrd="0" presId="urn:microsoft.com/office/officeart/2018/5/layout/IconCircleLabelList"/>
    <dgm:cxn modelId="{6ECC592B-5D0B-4362-9C23-7C029463A4A6}" type="presOf" srcId="{E0235255-ABE0-46E4-A419-AA54527A0148}" destId="{9412416C-E9A8-48A3-8152-4E01997840AC}" srcOrd="0" destOrd="0" presId="urn:microsoft.com/office/officeart/2018/5/layout/IconCircleLabelList"/>
    <dgm:cxn modelId="{5AEC6246-878F-424D-B9F2-1C84B824BA88}" srcId="{DAC30C35-BD00-49EE-AFFB-9595E3A62878}" destId="{3C82D8FD-5BE4-4C6F-A1EE-CEA20E58D80B}" srcOrd="0" destOrd="0" parTransId="{62ABA336-62CC-4D2F-AE3D-B46C740ED23E}" sibTransId="{8D9219AD-A779-4068-BBF8-B2BE1FA40461}"/>
    <dgm:cxn modelId="{94F4FA90-AF28-4397-AE9F-8670B3F6C64B}" type="presOf" srcId="{3C82D8FD-5BE4-4C6F-A1EE-CEA20E58D80B}" destId="{043BD2B3-4EA4-42A6-A1B8-444B0483F46F}" srcOrd="0" destOrd="0" presId="urn:microsoft.com/office/officeart/2018/5/layout/IconCircleLabelList"/>
    <dgm:cxn modelId="{3393EC97-696C-4DB7-AA9C-CEB13EB5F99A}" type="presOf" srcId="{D3033E10-20D5-4858-BFFE-30C127130AA6}" destId="{F459E4C1-CC66-45BE-A951-B94F220E4ECB}" srcOrd="0" destOrd="0" presId="urn:microsoft.com/office/officeart/2018/5/layout/IconCircleLabelList"/>
    <dgm:cxn modelId="{D762D4BB-FF51-4113-9834-7C331E5CFC7B}" srcId="{DAC30C35-BD00-49EE-AFFB-9595E3A62878}" destId="{E0235255-ABE0-46E4-A419-AA54527A0148}" srcOrd="2" destOrd="0" parTransId="{C8CF31F6-25EA-4444-BEAE-B6C0507C9385}" sibTransId="{B554624A-CA9C-4FF3-B5C4-5995008F4B26}"/>
    <dgm:cxn modelId="{632294FC-5C54-4F40-BB10-4F667A443DE1}" srcId="{DAC30C35-BD00-49EE-AFFB-9595E3A62878}" destId="{D3033E10-20D5-4858-BFFE-30C127130AA6}" srcOrd="1" destOrd="0" parTransId="{EF71D745-431B-421D-92AB-F35A8D886B3C}" sibTransId="{5C75DACC-3E14-492A-A4AE-049D18862959}"/>
    <dgm:cxn modelId="{85687EEC-5086-4E8B-8A31-A2EF38535C65}" type="presParOf" srcId="{9AACEE68-8347-42E8-94E9-F916A8FE4D56}" destId="{845DDCFA-302D-4D56-B5D9-3E860521CB18}" srcOrd="0" destOrd="0" presId="urn:microsoft.com/office/officeart/2018/5/layout/IconCircleLabelList"/>
    <dgm:cxn modelId="{3880F6F9-2782-4F8B-B0EC-C7415BF03D15}" type="presParOf" srcId="{845DDCFA-302D-4D56-B5D9-3E860521CB18}" destId="{B717D071-16ED-462E-A118-55AC8B764063}" srcOrd="0" destOrd="0" presId="urn:microsoft.com/office/officeart/2018/5/layout/IconCircleLabelList"/>
    <dgm:cxn modelId="{F411DF5B-46ED-4BD8-AC86-F06E98CE6D40}" type="presParOf" srcId="{845DDCFA-302D-4D56-B5D9-3E860521CB18}" destId="{836572C9-A17C-47F5-8CEE-B0A5D78B09B2}" srcOrd="1" destOrd="0" presId="urn:microsoft.com/office/officeart/2018/5/layout/IconCircleLabelList"/>
    <dgm:cxn modelId="{4A8A4FDD-FD18-4094-87F8-A76202436EBC}" type="presParOf" srcId="{845DDCFA-302D-4D56-B5D9-3E860521CB18}" destId="{0D653790-A432-48B5-BCFA-39B749CA8F2F}" srcOrd="2" destOrd="0" presId="urn:microsoft.com/office/officeart/2018/5/layout/IconCircleLabelList"/>
    <dgm:cxn modelId="{25B0590D-4A69-4C56-9579-73EFAF0397EC}" type="presParOf" srcId="{845DDCFA-302D-4D56-B5D9-3E860521CB18}" destId="{043BD2B3-4EA4-42A6-A1B8-444B0483F46F}" srcOrd="3" destOrd="0" presId="urn:microsoft.com/office/officeart/2018/5/layout/IconCircleLabelList"/>
    <dgm:cxn modelId="{4E8804ED-12AE-49D5-9740-BFD032F95A0B}" type="presParOf" srcId="{9AACEE68-8347-42E8-94E9-F916A8FE4D56}" destId="{5DED1273-1926-4EAE-A3A5-771E72709EBF}" srcOrd="1" destOrd="0" presId="urn:microsoft.com/office/officeart/2018/5/layout/IconCircleLabelList"/>
    <dgm:cxn modelId="{6787C1B3-36DB-4D7E-9491-96B968B150AE}" type="presParOf" srcId="{9AACEE68-8347-42E8-94E9-F916A8FE4D56}" destId="{D5E01D51-CCCC-474C-A364-857E4EEA5FB3}" srcOrd="2" destOrd="0" presId="urn:microsoft.com/office/officeart/2018/5/layout/IconCircleLabelList"/>
    <dgm:cxn modelId="{CE070BAA-8942-4207-BA8C-2D3B66B0A478}" type="presParOf" srcId="{D5E01D51-CCCC-474C-A364-857E4EEA5FB3}" destId="{F46F09A1-0550-433C-916C-3E4D49F7B8B4}" srcOrd="0" destOrd="0" presId="urn:microsoft.com/office/officeart/2018/5/layout/IconCircleLabelList"/>
    <dgm:cxn modelId="{9C8A98FF-0068-477D-AB4D-1FF0350C6784}" type="presParOf" srcId="{D5E01D51-CCCC-474C-A364-857E4EEA5FB3}" destId="{7CACBDD2-18B5-4104-BBA6-40785965AE6E}" srcOrd="1" destOrd="0" presId="urn:microsoft.com/office/officeart/2018/5/layout/IconCircleLabelList"/>
    <dgm:cxn modelId="{B9818E22-0515-4B60-9E51-F98E16843231}" type="presParOf" srcId="{D5E01D51-CCCC-474C-A364-857E4EEA5FB3}" destId="{6FB7E43F-7DAA-4FAA-B96D-1E83F0699B26}" srcOrd="2" destOrd="0" presId="urn:microsoft.com/office/officeart/2018/5/layout/IconCircleLabelList"/>
    <dgm:cxn modelId="{4A38E108-68D4-45E4-B223-CAB159F60877}" type="presParOf" srcId="{D5E01D51-CCCC-474C-A364-857E4EEA5FB3}" destId="{F459E4C1-CC66-45BE-A951-B94F220E4ECB}" srcOrd="3" destOrd="0" presId="urn:microsoft.com/office/officeart/2018/5/layout/IconCircleLabelList"/>
    <dgm:cxn modelId="{3395E09E-8816-4FCA-B68A-5C4909FC2BCC}" type="presParOf" srcId="{9AACEE68-8347-42E8-94E9-F916A8FE4D56}" destId="{5634AD45-BCEC-49F3-9CF5-F61E6A585EBA}" srcOrd="3" destOrd="0" presId="urn:microsoft.com/office/officeart/2018/5/layout/IconCircleLabelList"/>
    <dgm:cxn modelId="{0ACAB1CE-8B78-4487-A598-DB1F96650E56}" type="presParOf" srcId="{9AACEE68-8347-42E8-94E9-F916A8FE4D56}" destId="{E54B1F94-CF0D-428F-8319-9EC96543C16F}" srcOrd="4" destOrd="0" presId="urn:microsoft.com/office/officeart/2018/5/layout/IconCircleLabelList"/>
    <dgm:cxn modelId="{15D93F5A-61AB-422C-B76E-513FE94652BF}" type="presParOf" srcId="{E54B1F94-CF0D-428F-8319-9EC96543C16F}" destId="{183DC12E-799F-40E5-B3C2-818283106E84}" srcOrd="0" destOrd="0" presId="urn:microsoft.com/office/officeart/2018/5/layout/IconCircleLabelList"/>
    <dgm:cxn modelId="{E2D2515A-AD50-4BA1-8184-1780CB2A5736}" type="presParOf" srcId="{E54B1F94-CF0D-428F-8319-9EC96543C16F}" destId="{52CC37D8-E202-4620-8F1F-38343D3ED8B9}" srcOrd="1" destOrd="0" presId="urn:microsoft.com/office/officeart/2018/5/layout/IconCircleLabelList"/>
    <dgm:cxn modelId="{E7F6524B-7F59-4FAD-83F1-23E6265B8CA6}" type="presParOf" srcId="{E54B1F94-CF0D-428F-8319-9EC96543C16F}" destId="{BEDF6F3D-26A3-4629-8D42-789F41EB75B8}" srcOrd="2" destOrd="0" presId="urn:microsoft.com/office/officeart/2018/5/layout/IconCircleLabelList"/>
    <dgm:cxn modelId="{F62DD22E-408C-4669-8C63-914193ED7D42}" type="presParOf" srcId="{E54B1F94-CF0D-428F-8319-9EC96543C16F}" destId="{9412416C-E9A8-48A3-8152-4E01997840A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877E6E-8877-47F8-A04B-671DE50BEF6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0A722C-A3DA-41C3-AAE6-DE7E28B74595}">
      <dgm:prSet phldrT="[Text]" custT="1"/>
      <dgm:spPr/>
      <dgm:t>
        <a:bodyPr anchor="ctr"/>
        <a:lstStyle/>
        <a:p>
          <a:pPr algn="ctr"/>
          <a:r>
            <a:rPr lang="en-US" sz="36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Challenges</a:t>
          </a:r>
        </a:p>
      </dgm:t>
    </dgm:pt>
    <dgm:pt modelId="{04AF10FB-1E5A-4747-AA4F-BBE56A8AAE9B}" type="parTrans" cxnId="{EB88508A-A03A-48FF-9277-EC52C27F2DE3}">
      <dgm:prSet/>
      <dgm:spPr/>
      <dgm:t>
        <a:bodyPr/>
        <a:lstStyle/>
        <a:p>
          <a:endParaRPr lang="en-US"/>
        </a:p>
      </dgm:t>
    </dgm:pt>
    <dgm:pt modelId="{FC5BA095-6250-4D65-B921-FC9B69559423}" type="sibTrans" cxnId="{EB88508A-A03A-48FF-9277-EC52C27F2DE3}">
      <dgm:prSet/>
      <dgm:spPr/>
      <dgm:t>
        <a:bodyPr/>
        <a:lstStyle/>
        <a:p>
          <a:endParaRPr lang="en-US"/>
        </a:p>
      </dgm:t>
    </dgm:pt>
    <dgm:pt modelId="{5F2AE91E-9385-4545-9B5F-225F0E214D80}">
      <dgm:prSet phldrT="[Text]" custT="1"/>
      <dgm:spPr/>
      <dgm:t>
        <a:bodyPr anchor="ctr"/>
        <a:lstStyle/>
        <a:p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Identification</a:t>
          </a:r>
        </a:p>
      </dgm:t>
    </dgm:pt>
    <dgm:pt modelId="{7741A718-D2F0-41D6-8584-7DBF49107A3E}" type="parTrans" cxnId="{50A6AA65-2310-4479-A499-B9ED48DD65BD}">
      <dgm:prSet/>
      <dgm:spPr/>
      <dgm:t>
        <a:bodyPr/>
        <a:lstStyle/>
        <a:p>
          <a:endParaRPr lang="en-US"/>
        </a:p>
      </dgm:t>
    </dgm:pt>
    <dgm:pt modelId="{1D372C87-0288-4866-8EE8-3698E49E043A}" type="sibTrans" cxnId="{50A6AA65-2310-4479-A499-B9ED48DD65BD}">
      <dgm:prSet/>
      <dgm:spPr/>
      <dgm:t>
        <a:bodyPr/>
        <a:lstStyle/>
        <a:p>
          <a:endParaRPr lang="en-US"/>
        </a:p>
      </dgm:t>
    </dgm:pt>
    <dgm:pt modelId="{8C75A927-AF9C-4DC5-BF4C-A1DDDF05EEBF}">
      <dgm:prSet phldrT="[Text]" custT="1"/>
      <dgm:spPr/>
      <dgm:t>
        <a:bodyPr anchor="ctr"/>
        <a:lstStyle/>
        <a:p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Clinical Staff Availability</a:t>
          </a:r>
        </a:p>
      </dgm:t>
    </dgm:pt>
    <dgm:pt modelId="{D7B7E568-1393-430A-9EB4-DBE47D7BB536}" type="parTrans" cxnId="{386136B3-A3A1-49D5-882E-77CDABC25F0C}">
      <dgm:prSet/>
      <dgm:spPr/>
      <dgm:t>
        <a:bodyPr/>
        <a:lstStyle/>
        <a:p>
          <a:endParaRPr lang="en-US"/>
        </a:p>
      </dgm:t>
    </dgm:pt>
    <dgm:pt modelId="{914B3153-7CD1-4B85-9020-8F10C51B3A4A}" type="sibTrans" cxnId="{386136B3-A3A1-49D5-882E-77CDABC25F0C}">
      <dgm:prSet/>
      <dgm:spPr/>
      <dgm:t>
        <a:bodyPr/>
        <a:lstStyle/>
        <a:p>
          <a:endParaRPr lang="en-US"/>
        </a:p>
      </dgm:t>
    </dgm:pt>
    <dgm:pt modelId="{A2BC9170-8E2E-4B97-8740-EAAB97162525}">
      <dgm:prSet custT="1"/>
      <dgm:spPr/>
      <dgm:t>
        <a:bodyPr anchor="ctr"/>
        <a:lstStyle/>
        <a:p>
          <a:r>
            <a:rPr lang="en-US" sz="3600" b="1">
              <a:latin typeface="Arial" panose="020B0604020202020204" pitchFamily="34" charset="0"/>
              <a:cs typeface="Arial" panose="020B0604020202020204" pitchFamily="34" charset="0"/>
            </a:rPr>
            <a:t>Reporting</a:t>
          </a:r>
        </a:p>
      </dgm:t>
    </dgm:pt>
    <dgm:pt modelId="{A3A59645-AF3C-44A3-B30D-8C4425992AAC}" type="parTrans" cxnId="{605C0D0B-2854-42B1-9FF4-E3BBD183B698}">
      <dgm:prSet/>
      <dgm:spPr/>
      <dgm:t>
        <a:bodyPr/>
        <a:lstStyle/>
        <a:p>
          <a:endParaRPr lang="en-US"/>
        </a:p>
      </dgm:t>
    </dgm:pt>
    <dgm:pt modelId="{C29DC41C-BAF5-4C99-95E5-00D8D664DB71}" type="sibTrans" cxnId="{605C0D0B-2854-42B1-9FF4-E3BBD183B698}">
      <dgm:prSet/>
      <dgm:spPr/>
      <dgm:t>
        <a:bodyPr/>
        <a:lstStyle/>
        <a:p>
          <a:endParaRPr lang="en-US"/>
        </a:p>
      </dgm:t>
    </dgm:pt>
    <dgm:pt modelId="{4E455208-584F-4ECE-B9CC-599DB915DB59}">
      <dgm:prSet phldrT="[Text]"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Patients in need of care management.</a:t>
          </a:r>
        </a:p>
        <a:p>
          <a:r>
            <a:rPr lang="en-US" sz="3600"/>
            <a:t> </a:t>
          </a:r>
        </a:p>
      </dgm:t>
    </dgm:pt>
    <dgm:pt modelId="{DAB9D308-FCE7-47A9-B6A3-8F8251A801C6}" type="parTrans" cxnId="{7277241B-5FDC-4954-9555-B51FD5050171}">
      <dgm:prSet/>
      <dgm:spPr/>
      <dgm:t>
        <a:bodyPr/>
        <a:lstStyle/>
        <a:p>
          <a:endParaRPr lang="en-US"/>
        </a:p>
      </dgm:t>
    </dgm:pt>
    <dgm:pt modelId="{A4C1AAE1-0F5E-4FB0-8EB8-04E4B88CDFD6}" type="sibTrans" cxnId="{7277241B-5FDC-4954-9555-B51FD5050171}">
      <dgm:prSet/>
      <dgm:spPr/>
      <dgm:t>
        <a:bodyPr/>
        <a:lstStyle/>
        <a:p>
          <a:endParaRPr lang="en-US"/>
        </a:p>
      </dgm:t>
    </dgm:pt>
    <dgm:pt modelId="{B787B533-176F-418A-ACA1-3DBAD85773B8}">
      <dgm:prSet phldrT="[Text]" custT="1"/>
      <dgm:spPr/>
      <dgm:t>
        <a:bodyPr anchor="ctr"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Staff providing the service on a regular basis.</a:t>
          </a:r>
        </a:p>
      </dgm:t>
    </dgm:pt>
    <dgm:pt modelId="{A144EF7B-160B-40C5-89B3-2494A10563FC}" type="parTrans" cxnId="{5EFE0928-B3EE-45ED-8698-060E695881D7}">
      <dgm:prSet/>
      <dgm:spPr/>
      <dgm:t>
        <a:bodyPr/>
        <a:lstStyle/>
        <a:p>
          <a:endParaRPr lang="en-US"/>
        </a:p>
      </dgm:t>
    </dgm:pt>
    <dgm:pt modelId="{944A8D5E-3782-42D9-B9F8-0510C3DD96CE}" type="sibTrans" cxnId="{5EFE0928-B3EE-45ED-8698-060E695881D7}">
      <dgm:prSet/>
      <dgm:spPr/>
      <dgm:t>
        <a:bodyPr/>
        <a:lstStyle/>
        <a:p>
          <a:endParaRPr lang="en-US"/>
        </a:p>
      </dgm:t>
    </dgm:pt>
    <dgm:pt modelId="{D0F6963B-2654-4DFD-A1A7-EE19393B1372}">
      <dgm:prSet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Understanding how to report the services to payers.</a:t>
          </a:r>
        </a:p>
      </dgm:t>
    </dgm:pt>
    <dgm:pt modelId="{A6F5F694-19F4-4D22-9030-CCD947DBE5B4}" type="parTrans" cxnId="{F851661D-BC3E-4B75-B16A-68D1EDEEF817}">
      <dgm:prSet/>
      <dgm:spPr/>
      <dgm:t>
        <a:bodyPr/>
        <a:lstStyle/>
        <a:p>
          <a:endParaRPr lang="en-US"/>
        </a:p>
      </dgm:t>
    </dgm:pt>
    <dgm:pt modelId="{E4BE0642-5995-42B1-A021-26893659146B}" type="sibTrans" cxnId="{F851661D-BC3E-4B75-B16A-68D1EDEEF817}">
      <dgm:prSet/>
      <dgm:spPr/>
      <dgm:t>
        <a:bodyPr/>
        <a:lstStyle/>
        <a:p>
          <a:endParaRPr lang="en-US"/>
        </a:p>
      </dgm:t>
    </dgm:pt>
    <dgm:pt modelId="{23A265BD-D7E2-4049-B7AC-660965178702}">
      <dgm:prSet phldrT="[Text]" custT="1"/>
      <dgm:spPr/>
      <dgm:t>
        <a:bodyPr anchor="ctr"/>
        <a:lstStyle/>
        <a:p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</a:p>
      </dgm:t>
    </dgm:pt>
    <dgm:pt modelId="{A02D9D47-383D-4711-9B13-8EE42E5CE6AF}" type="parTrans" cxnId="{1AAC859C-F281-4F0F-9719-2ECFBB4F6C06}">
      <dgm:prSet/>
      <dgm:spPr/>
      <dgm:t>
        <a:bodyPr/>
        <a:lstStyle/>
        <a:p>
          <a:endParaRPr lang="en-US"/>
        </a:p>
      </dgm:t>
    </dgm:pt>
    <dgm:pt modelId="{E1B5D852-F0E1-4FEE-B167-E4C3DE681223}" type="sibTrans" cxnId="{1AAC859C-F281-4F0F-9719-2ECFBB4F6C06}">
      <dgm:prSet/>
      <dgm:spPr/>
      <dgm:t>
        <a:bodyPr/>
        <a:lstStyle/>
        <a:p>
          <a:endParaRPr lang="en-US"/>
        </a:p>
      </dgm:t>
    </dgm:pt>
    <dgm:pt modelId="{5BB42323-F4E4-4659-B144-642316B1D0C6}" type="pres">
      <dgm:prSet presAssocID="{61877E6E-8877-47F8-A04B-671DE50BEF66}" presName="vert0" presStyleCnt="0">
        <dgm:presLayoutVars>
          <dgm:dir/>
          <dgm:animOne val="branch"/>
          <dgm:animLvl val="lvl"/>
        </dgm:presLayoutVars>
      </dgm:prSet>
      <dgm:spPr/>
    </dgm:pt>
    <dgm:pt modelId="{E7EF6A5D-90C5-4E32-9CC6-B31AAADA2FCD}" type="pres">
      <dgm:prSet presAssocID="{880A722C-A3DA-41C3-AAE6-DE7E28B74595}" presName="thickLine" presStyleLbl="alignNode1" presStyleIdx="0" presStyleCnt="1"/>
      <dgm:spPr/>
    </dgm:pt>
    <dgm:pt modelId="{5AE57BFD-9A80-4FE8-A080-7273A67DA672}" type="pres">
      <dgm:prSet presAssocID="{880A722C-A3DA-41C3-AAE6-DE7E28B74595}" presName="horz1" presStyleCnt="0"/>
      <dgm:spPr/>
    </dgm:pt>
    <dgm:pt modelId="{6AC420FF-A12B-4173-9ADC-6679088FE047}" type="pres">
      <dgm:prSet presAssocID="{880A722C-A3DA-41C3-AAE6-DE7E28B74595}" presName="tx1" presStyleLbl="revTx" presStyleIdx="0" presStyleCnt="8" custScaleX="146475" custScaleY="100098"/>
      <dgm:spPr/>
    </dgm:pt>
    <dgm:pt modelId="{36FD518D-B6A5-4832-BD57-3AD4A4AB043A}" type="pres">
      <dgm:prSet presAssocID="{880A722C-A3DA-41C3-AAE6-DE7E28B74595}" presName="vert1" presStyleCnt="0"/>
      <dgm:spPr/>
    </dgm:pt>
    <dgm:pt modelId="{A7AD1871-94C2-47B9-A1EC-94956FD11451}" type="pres">
      <dgm:prSet presAssocID="{5F2AE91E-9385-4545-9B5F-225F0E214D80}" presName="vertSpace2a" presStyleCnt="0"/>
      <dgm:spPr/>
    </dgm:pt>
    <dgm:pt modelId="{2FBA4FB7-FD5E-4F70-B483-C340C1C2FF0D}" type="pres">
      <dgm:prSet presAssocID="{5F2AE91E-9385-4545-9B5F-225F0E214D80}" presName="horz2" presStyleCnt="0"/>
      <dgm:spPr/>
    </dgm:pt>
    <dgm:pt modelId="{17BF4587-D819-4389-A56F-B8A4FE8AFD71}" type="pres">
      <dgm:prSet presAssocID="{5F2AE91E-9385-4545-9B5F-225F0E214D80}" presName="horzSpace2" presStyleCnt="0"/>
      <dgm:spPr/>
    </dgm:pt>
    <dgm:pt modelId="{285FD5B9-F3DF-49D1-99E6-ECD189D3EDFE}" type="pres">
      <dgm:prSet presAssocID="{5F2AE91E-9385-4545-9B5F-225F0E214D80}" presName="tx2" presStyleLbl="revTx" presStyleIdx="1" presStyleCnt="8"/>
      <dgm:spPr/>
    </dgm:pt>
    <dgm:pt modelId="{96E846CD-4E9E-413F-B952-B382AA539A08}" type="pres">
      <dgm:prSet presAssocID="{5F2AE91E-9385-4545-9B5F-225F0E214D80}" presName="vert2" presStyleCnt="0"/>
      <dgm:spPr/>
    </dgm:pt>
    <dgm:pt modelId="{58CAB40F-6691-4F61-A7EB-C73CC4478432}" type="pres">
      <dgm:prSet presAssocID="{4E455208-584F-4ECE-B9CC-599DB915DB59}" presName="horz3" presStyleCnt="0"/>
      <dgm:spPr/>
    </dgm:pt>
    <dgm:pt modelId="{E071CA9E-8B00-42C0-AF16-79E2152C32A2}" type="pres">
      <dgm:prSet presAssocID="{4E455208-584F-4ECE-B9CC-599DB915DB59}" presName="horzSpace3" presStyleCnt="0"/>
      <dgm:spPr/>
    </dgm:pt>
    <dgm:pt modelId="{100E759A-EF1E-431F-A9B1-23A644832E53}" type="pres">
      <dgm:prSet presAssocID="{4E455208-584F-4ECE-B9CC-599DB915DB59}" presName="tx3" presStyleLbl="revTx" presStyleIdx="2" presStyleCnt="8" custScaleX="119057" custLinFactNeighborX="-1997" custLinFactNeighborY="5024"/>
      <dgm:spPr/>
    </dgm:pt>
    <dgm:pt modelId="{77D1A5EC-015F-45B4-B746-75516F19AC01}" type="pres">
      <dgm:prSet presAssocID="{4E455208-584F-4ECE-B9CC-599DB915DB59}" presName="vert3" presStyleCnt="0"/>
      <dgm:spPr/>
    </dgm:pt>
    <dgm:pt modelId="{07FEBA7C-28C0-489E-A926-91E1D84C8FCD}" type="pres">
      <dgm:prSet presAssocID="{5F2AE91E-9385-4545-9B5F-225F0E214D80}" presName="thinLine2b" presStyleLbl="callout" presStyleIdx="0" presStyleCnt="4"/>
      <dgm:spPr/>
    </dgm:pt>
    <dgm:pt modelId="{168A37BC-DF08-4664-881A-2AABB1DD23D3}" type="pres">
      <dgm:prSet presAssocID="{5F2AE91E-9385-4545-9B5F-225F0E214D80}" presName="vertSpace2b" presStyleCnt="0"/>
      <dgm:spPr/>
    </dgm:pt>
    <dgm:pt modelId="{427F7EEF-9D77-4443-99E3-CBA328451149}" type="pres">
      <dgm:prSet presAssocID="{8C75A927-AF9C-4DC5-BF4C-A1DDDF05EEBF}" presName="horz2" presStyleCnt="0"/>
      <dgm:spPr/>
    </dgm:pt>
    <dgm:pt modelId="{104ECF47-0007-4871-AF01-41F3111ADD9B}" type="pres">
      <dgm:prSet presAssocID="{8C75A927-AF9C-4DC5-BF4C-A1DDDF05EEBF}" presName="horzSpace2" presStyleCnt="0"/>
      <dgm:spPr/>
    </dgm:pt>
    <dgm:pt modelId="{B10EDD0E-8344-4E86-9A84-B8FFF2F1E086}" type="pres">
      <dgm:prSet presAssocID="{8C75A927-AF9C-4DC5-BF4C-A1DDDF05EEBF}" presName="tx2" presStyleLbl="revTx" presStyleIdx="3" presStyleCnt="8"/>
      <dgm:spPr/>
    </dgm:pt>
    <dgm:pt modelId="{7B7CF868-F8E1-4D23-84BC-21EA4998C074}" type="pres">
      <dgm:prSet presAssocID="{8C75A927-AF9C-4DC5-BF4C-A1DDDF05EEBF}" presName="vert2" presStyleCnt="0"/>
      <dgm:spPr/>
    </dgm:pt>
    <dgm:pt modelId="{971F308D-3E4A-4379-8ED9-1600A4003D7A}" type="pres">
      <dgm:prSet presAssocID="{B787B533-176F-418A-ACA1-3DBAD85773B8}" presName="horz3" presStyleCnt="0"/>
      <dgm:spPr/>
    </dgm:pt>
    <dgm:pt modelId="{E3EE5413-04DF-4895-BCE3-394AC168F174}" type="pres">
      <dgm:prSet presAssocID="{B787B533-176F-418A-ACA1-3DBAD85773B8}" presName="horzSpace3" presStyleCnt="0"/>
      <dgm:spPr/>
    </dgm:pt>
    <dgm:pt modelId="{DC15519B-6080-469C-A3AB-599397BE00E0}" type="pres">
      <dgm:prSet presAssocID="{B787B533-176F-418A-ACA1-3DBAD85773B8}" presName="tx3" presStyleLbl="revTx" presStyleIdx="4" presStyleCnt="8" custLinFactNeighborX="-1997" custLinFactNeighborY="1674"/>
      <dgm:spPr/>
    </dgm:pt>
    <dgm:pt modelId="{57334013-DE9C-4200-BC48-64FA667B2857}" type="pres">
      <dgm:prSet presAssocID="{B787B533-176F-418A-ACA1-3DBAD85773B8}" presName="vert3" presStyleCnt="0"/>
      <dgm:spPr/>
    </dgm:pt>
    <dgm:pt modelId="{BD9BBB8D-A821-471A-A92F-6DF47953BCEC}" type="pres">
      <dgm:prSet presAssocID="{8C75A927-AF9C-4DC5-BF4C-A1DDDF05EEBF}" presName="thinLine2b" presStyleLbl="callout" presStyleIdx="1" presStyleCnt="4"/>
      <dgm:spPr/>
    </dgm:pt>
    <dgm:pt modelId="{55D934CA-0B17-431F-A732-DFD99F88DC66}" type="pres">
      <dgm:prSet presAssocID="{8C75A927-AF9C-4DC5-BF4C-A1DDDF05EEBF}" presName="vertSpace2b" presStyleCnt="0"/>
      <dgm:spPr/>
    </dgm:pt>
    <dgm:pt modelId="{F0F92222-EAF7-4434-A7F8-35E4817554FF}" type="pres">
      <dgm:prSet presAssocID="{23A265BD-D7E2-4049-B7AC-660965178702}" presName="horz2" presStyleCnt="0"/>
      <dgm:spPr/>
    </dgm:pt>
    <dgm:pt modelId="{E1354130-643B-4FD2-BB70-23647D1BDA74}" type="pres">
      <dgm:prSet presAssocID="{23A265BD-D7E2-4049-B7AC-660965178702}" presName="horzSpace2" presStyleCnt="0"/>
      <dgm:spPr/>
    </dgm:pt>
    <dgm:pt modelId="{61599FDD-6A2C-48DE-B3AE-24C6A99CA19F}" type="pres">
      <dgm:prSet presAssocID="{23A265BD-D7E2-4049-B7AC-660965178702}" presName="tx2" presStyleLbl="revTx" presStyleIdx="5" presStyleCnt="8" custScaleX="109720"/>
      <dgm:spPr/>
    </dgm:pt>
    <dgm:pt modelId="{24AB65FD-1FC8-4F78-9EF7-F9FA059A8650}" type="pres">
      <dgm:prSet presAssocID="{23A265BD-D7E2-4049-B7AC-660965178702}" presName="vert2" presStyleCnt="0"/>
      <dgm:spPr/>
    </dgm:pt>
    <dgm:pt modelId="{83F7CB50-74F1-4B18-9813-366522CDA49C}" type="pres">
      <dgm:prSet presAssocID="{23A265BD-D7E2-4049-B7AC-660965178702}" presName="thinLine2b" presStyleLbl="callout" presStyleIdx="2" presStyleCnt="4"/>
      <dgm:spPr/>
    </dgm:pt>
    <dgm:pt modelId="{6D84A107-FACD-4D2D-B944-1E1969082BDE}" type="pres">
      <dgm:prSet presAssocID="{23A265BD-D7E2-4049-B7AC-660965178702}" presName="vertSpace2b" presStyleCnt="0"/>
      <dgm:spPr/>
    </dgm:pt>
    <dgm:pt modelId="{A2D8C933-7408-49B4-BE13-86177A82AE97}" type="pres">
      <dgm:prSet presAssocID="{A2BC9170-8E2E-4B97-8740-EAAB97162525}" presName="horz2" presStyleCnt="0"/>
      <dgm:spPr/>
    </dgm:pt>
    <dgm:pt modelId="{4C1BB369-3658-4B06-8C05-DA8924055B4B}" type="pres">
      <dgm:prSet presAssocID="{A2BC9170-8E2E-4B97-8740-EAAB97162525}" presName="horzSpace2" presStyleCnt="0"/>
      <dgm:spPr/>
    </dgm:pt>
    <dgm:pt modelId="{7B94ACCC-206E-4CAA-82CC-1443CC7E729C}" type="pres">
      <dgm:prSet presAssocID="{A2BC9170-8E2E-4B97-8740-EAAB97162525}" presName="tx2" presStyleLbl="revTx" presStyleIdx="6" presStyleCnt="8"/>
      <dgm:spPr/>
    </dgm:pt>
    <dgm:pt modelId="{4CD93361-5F1E-4368-8FE0-09C498632E99}" type="pres">
      <dgm:prSet presAssocID="{A2BC9170-8E2E-4B97-8740-EAAB97162525}" presName="vert2" presStyleCnt="0"/>
      <dgm:spPr/>
    </dgm:pt>
    <dgm:pt modelId="{B2E95624-C332-4B75-8990-DE72D7AD8D57}" type="pres">
      <dgm:prSet presAssocID="{D0F6963B-2654-4DFD-A1A7-EE19393B1372}" presName="horz3" presStyleCnt="0"/>
      <dgm:spPr/>
    </dgm:pt>
    <dgm:pt modelId="{41115AF6-3DA9-46A7-912F-7EF07F7A1E8E}" type="pres">
      <dgm:prSet presAssocID="{D0F6963B-2654-4DFD-A1A7-EE19393B1372}" presName="horzSpace3" presStyleCnt="0"/>
      <dgm:spPr/>
    </dgm:pt>
    <dgm:pt modelId="{91266BEE-4CA3-47A0-9606-818F554C6DDB}" type="pres">
      <dgm:prSet presAssocID="{D0F6963B-2654-4DFD-A1A7-EE19393B1372}" presName="tx3" presStyleLbl="revTx" presStyleIdx="7" presStyleCnt="8" custScaleX="123782" custLinFactNeighborX="-1997"/>
      <dgm:spPr/>
    </dgm:pt>
    <dgm:pt modelId="{96293341-DB0E-4158-A1A8-04CC8A50C306}" type="pres">
      <dgm:prSet presAssocID="{D0F6963B-2654-4DFD-A1A7-EE19393B1372}" presName="vert3" presStyleCnt="0"/>
      <dgm:spPr/>
    </dgm:pt>
    <dgm:pt modelId="{A3841A10-EEB4-4F0C-9096-22AC096E08F7}" type="pres">
      <dgm:prSet presAssocID="{A2BC9170-8E2E-4B97-8740-EAAB97162525}" presName="thinLine2b" presStyleLbl="callout" presStyleIdx="3" presStyleCnt="4"/>
      <dgm:spPr/>
    </dgm:pt>
    <dgm:pt modelId="{93EAB65A-4A62-4DEF-AB83-7A1D81784C31}" type="pres">
      <dgm:prSet presAssocID="{A2BC9170-8E2E-4B97-8740-EAAB97162525}" presName="vertSpace2b" presStyleCnt="0"/>
      <dgm:spPr/>
    </dgm:pt>
  </dgm:ptLst>
  <dgm:cxnLst>
    <dgm:cxn modelId="{605C0D0B-2854-42B1-9FF4-E3BBD183B698}" srcId="{880A722C-A3DA-41C3-AAE6-DE7E28B74595}" destId="{A2BC9170-8E2E-4B97-8740-EAAB97162525}" srcOrd="3" destOrd="0" parTransId="{A3A59645-AF3C-44A3-B30D-8C4425992AAC}" sibTransId="{C29DC41C-BAF5-4C99-95E5-00D8D664DB71}"/>
    <dgm:cxn modelId="{F14A6B0B-2AFB-4653-8F1A-92C367B76D79}" type="presOf" srcId="{D0F6963B-2654-4DFD-A1A7-EE19393B1372}" destId="{91266BEE-4CA3-47A0-9606-818F554C6DDB}" srcOrd="0" destOrd="0" presId="urn:microsoft.com/office/officeart/2008/layout/LinedList"/>
    <dgm:cxn modelId="{7277241B-5FDC-4954-9555-B51FD5050171}" srcId="{5F2AE91E-9385-4545-9B5F-225F0E214D80}" destId="{4E455208-584F-4ECE-B9CC-599DB915DB59}" srcOrd="0" destOrd="0" parTransId="{DAB9D308-FCE7-47A9-B6A3-8F8251A801C6}" sibTransId="{A4C1AAE1-0F5E-4FB0-8EB8-04E4B88CDFD6}"/>
    <dgm:cxn modelId="{F851661D-BC3E-4B75-B16A-68D1EDEEF817}" srcId="{A2BC9170-8E2E-4B97-8740-EAAB97162525}" destId="{D0F6963B-2654-4DFD-A1A7-EE19393B1372}" srcOrd="0" destOrd="0" parTransId="{A6F5F694-19F4-4D22-9030-CCD947DBE5B4}" sibTransId="{E4BE0642-5995-42B1-A021-26893659146B}"/>
    <dgm:cxn modelId="{5EFE0928-B3EE-45ED-8698-060E695881D7}" srcId="{8C75A927-AF9C-4DC5-BF4C-A1DDDF05EEBF}" destId="{B787B533-176F-418A-ACA1-3DBAD85773B8}" srcOrd="0" destOrd="0" parTransId="{A144EF7B-160B-40C5-89B3-2494A10563FC}" sibTransId="{944A8D5E-3782-42D9-B9F8-0510C3DD96CE}"/>
    <dgm:cxn modelId="{F7C5B93A-4126-40EC-8E88-059CC285DBE1}" type="presOf" srcId="{4E455208-584F-4ECE-B9CC-599DB915DB59}" destId="{100E759A-EF1E-431F-A9B1-23A644832E53}" srcOrd="0" destOrd="0" presId="urn:microsoft.com/office/officeart/2008/layout/LinedList"/>
    <dgm:cxn modelId="{C2943660-D8DA-486B-BA44-EF9A20836C63}" type="presOf" srcId="{61877E6E-8877-47F8-A04B-671DE50BEF66}" destId="{5BB42323-F4E4-4659-B144-642316B1D0C6}" srcOrd="0" destOrd="0" presId="urn:microsoft.com/office/officeart/2008/layout/LinedList"/>
    <dgm:cxn modelId="{50A6AA65-2310-4479-A499-B9ED48DD65BD}" srcId="{880A722C-A3DA-41C3-AAE6-DE7E28B74595}" destId="{5F2AE91E-9385-4545-9B5F-225F0E214D80}" srcOrd="0" destOrd="0" parTransId="{7741A718-D2F0-41D6-8584-7DBF49107A3E}" sibTransId="{1D372C87-0288-4866-8EE8-3698E49E043A}"/>
    <dgm:cxn modelId="{E4F88E58-111A-47BD-ADB1-519AE27CE1F4}" type="presOf" srcId="{8C75A927-AF9C-4DC5-BF4C-A1DDDF05EEBF}" destId="{B10EDD0E-8344-4E86-9A84-B8FFF2F1E086}" srcOrd="0" destOrd="0" presId="urn:microsoft.com/office/officeart/2008/layout/LinedList"/>
    <dgm:cxn modelId="{EB88508A-A03A-48FF-9277-EC52C27F2DE3}" srcId="{61877E6E-8877-47F8-A04B-671DE50BEF66}" destId="{880A722C-A3DA-41C3-AAE6-DE7E28B74595}" srcOrd="0" destOrd="0" parTransId="{04AF10FB-1E5A-4747-AA4F-BBE56A8AAE9B}" sibTransId="{FC5BA095-6250-4D65-B921-FC9B69559423}"/>
    <dgm:cxn modelId="{1AAC859C-F281-4F0F-9719-2ECFBB4F6C06}" srcId="{880A722C-A3DA-41C3-AAE6-DE7E28B74595}" destId="{23A265BD-D7E2-4049-B7AC-660965178702}" srcOrd="2" destOrd="0" parTransId="{A02D9D47-383D-4711-9B13-8EE42E5CE6AF}" sibTransId="{E1B5D852-F0E1-4FEE-B167-E4C3DE681223}"/>
    <dgm:cxn modelId="{386136B3-A3A1-49D5-882E-77CDABC25F0C}" srcId="{880A722C-A3DA-41C3-AAE6-DE7E28B74595}" destId="{8C75A927-AF9C-4DC5-BF4C-A1DDDF05EEBF}" srcOrd="1" destOrd="0" parTransId="{D7B7E568-1393-430A-9EB4-DBE47D7BB536}" sibTransId="{914B3153-7CD1-4B85-9020-8F10C51B3A4A}"/>
    <dgm:cxn modelId="{C970CAB5-E77A-44E9-99A1-E762DDA32678}" type="presOf" srcId="{23A265BD-D7E2-4049-B7AC-660965178702}" destId="{61599FDD-6A2C-48DE-B3AE-24C6A99CA19F}" srcOrd="0" destOrd="0" presId="urn:microsoft.com/office/officeart/2008/layout/LinedList"/>
    <dgm:cxn modelId="{CC1F36C9-49E3-4F85-BB1E-EB4D0D92F75C}" type="presOf" srcId="{B787B533-176F-418A-ACA1-3DBAD85773B8}" destId="{DC15519B-6080-469C-A3AB-599397BE00E0}" srcOrd="0" destOrd="0" presId="urn:microsoft.com/office/officeart/2008/layout/LinedList"/>
    <dgm:cxn modelId="{70D740C9-D7DC-4DBA-91A2-F84EAA4D0D2B}" type="presOf" srcId="{880A722C-A3DA-41C3-AAE6-DE7E28B74595}" destId="{6AC420FF-A12B-4173-9ADC-6679088FE047}" srcOrd="0" destOrd="0" presId="urn:microsoft.com/office/officeart/2008/layout/LinedList"/>
    <dgm:cxn modelId="{765DD6CB-A82C-47A1-9464-D01EBF9623E9}" type="presOf" srcId="{5F2AE91E-9385-4545-9B5F-225F0E214D80}" destId="{285FD5B9-F3DF-49D1-99E6-ECD189D3EDFE}" srcOrd="0" destOrd="0" presId="urn:microsoft.com/office/officeart/2008/layout/LinedList"/>
    <dgm:cxn modelId="{4582E5F4-FE09-46A5-B5DE-A2F6D85205DB}" type="presOf" srcId="{A2BC9170-8E2E-4B97-8740-EAAB97162525}" destId="{7B94ACCC-206E-4CAA-82CC-1443CC7E729C}" srcOrd="0" destOrd="0" presId="urn:microsoft.com/office/officeart/2008/layout/LinedList"/>
    <dgm:cxn modelId="{A4B8EEF9-7E23-4021-9BF9-540CE31DD650}" type="presParOf" srcId="{5BB42323-F4E4-4659-B144-642316B1D0C6}" destId="{E7EF6A5D-90C5-4E32-9CC6-B31AAADA2FCD}" srcOrd="0" destOrd="0" presId="urn:microsoft.com/office/officeart/2008/layout/LinedList"/>
    <dgm:cxn modelId="{319F4B12-F281-4784-98F1-49DFC06DC741}" type="presParOf" srcId="{5BB42323-F4E4-4659-B144-642316B1D0C6}" destId="{5AE57BFD-9A80-4FE8-A080-7273A67DA672}" srcOrd="1" destOrd="0" presId="urn:microsoft.com/office/officeart/2008/layout/LinedList"/>
    <dgm:cxn modelId="{0B37F89A-1D04-454D-A43A-ADB8CCC7B0E1}" type="presParOf" srcId="{5AE57BFD-9A80-4FE8-A080-7273A67DA672}" destId="{6AC420FF-A12B-4173-9ADC-6679088FE047}" srcOrd="0" destOrd="0" presId="urn:microsoft.com/office/officeart/2008/layout/LinedList"/>
    <dgm:cxn modelId="{A4FFB36A-029F-45E7-B279-5F5EA5A2C0D8}" type="presParOf" srcId="{5AE57BFD-9A80-4FE8-A080-7273A67DA672}" destId="{36FD518D-B6A5-4832-BD57-3AD4A4AB043A}" srcOrd="1" destOrd="0" presId="urn:microsoft.com/office/officeart/2008/layout/LinedList"/>
    <dgm:cxn modelId="{338AA2C0-5F80-421C-86AE-433FEA421600}" type="presParOf" srcId="{36FD518D-B6A5-4832-BD57-3AD4A4AB043A}" destId="{A7AD1871-94C2-47B9-A1EC-94956FD11451}" srcOrd="0" destOrd="0" presId="urn:microsoft.com/office/officeart/2008/layout/LinedList"/>
    <dgm:cxn modelId="{E6CBCC01-027B-4B1B-B26D-E800501226EB}" type="presParOf" srcId="{36FD518D-B6A5-4832-BD57-3AD4A4AB043A}" destId="{2FBA4FB7-FD5E-4F70-B483-C340C1C2FF0D}" srcOrd="1" destOrd="0" presId="urn:microsoft.com/office/officeart/2008/layout/LinedList"/>
    <dgm:cxn modelId="{87EB3D38-E0DB-4B00-A9D1-122023BF8A2C}" type="presParOf" srcId="{2FBA4FB7-FD5E-4F70-B483-C340C1C2FF0D}" destId="{17BF4587-D819-4389-A56F-B8A4FE8AFD71}" srcOrd="0" destOrd="0" presId="urn:microsoft.com/office/officeart/2008/layout/LinedList"/>
    <dgm:cxn modelId="{6AD2DB8E-1C10-4D7F-AB94-B97FB5E77EA2}" type="presParOf" srcId="{2FBA4FB7-FD5E-4F70-B483-C340C1C2FF0D}" destId="{285FD5B9-F3DF-49D1-99E6-ECD189D3EDFE}" srcOrd="1" destOrd="0" presId="urn:microsoft.com/office/officeart/2008/layout/LinedList"/>
    <dgm:cxn modelId="{D4F152D2-16BE-4F57-ADD2-28996AEAA045}" type="presParOf" srcId="{2FBA4FB7-FD5E-4F70-B483-C340C1C2FF0D}" destId="{96E846CD-4E9E-413F-B952-B382AA539A08}" srcOrd="2" destOrd="0" presId="urn:microsoft.com/office/officeart/2008/layout/LinedList"/>
    <dgm:cxn modelId="{E4977341-AD49-4894-9736-F49FB8B9F35D}" type="presParOf" srcId="{96E846CD-4E9E-413F-B952-B382AA539A08}" destId="{58CAB40F-6691-4F61-A7EB-C73CC4478432}" srcOrd="0" destOrd="0" presId="urn:microsoft.com/office/officeart/2008/layout/LinedList"/>
    <dgm:cxn modelId="{8B01B0C0-69F6-4B3A-A318-6E355F2EF535}" type="presParOf" srcId="{58CAB40F-6691-4F61-A7EB-C73CC4478432}" destId="{E071CA9E-8B00-42C0-AF16-79E2152C32A2}" srcOrd="0" destOrd="0" presId="urn:microsoft.com/office/officeart/2008/layout/LinedList"/>
    <dgm:cxn modelId="{84D02C0F-63E7-477F-99B2-271A9DB63AA8}" type="presParOf" srcId="{58CAB40F-6691-4F61-A7EB-C73CC4478432}" destId="{100E759A-EF1E-431F-A9B1-23A644832E53}" srcOrd="1" destOrd="0" presId="urn:microsoft.com/office/officeart/2008/layout/LinedList"/>
    <dgm:cxn modelId="{AC990CC1-BA96-4E80-8239-3CB35F92304A}" type="presParOf" srcId="{58CAB40F-6691-4F61-A7EB-C73CC4478432}" destId="{77D1A5EC-015F-45B4-B746-75516F19AC01}" srcOrd="2" destOrd="0" presId="urn:microsoft.com/office/officeart/2008/layout/LinedList"/>
    <dgm:cxn modelId="{6225E2B4-ADA9-4551-A9BA-4CE9C86A2303}" type="presParOf" srcId="{36FD518D-B6A5-4832-BD57-3AD4A4AB043A}" destId="{07FEBA7C-28C0-489E-A926-91E1D84C8FCD}" srcOrd="2" destOrd="0" presId="urn:microsoft.com/office/officeart/2008/layout/LinedList"/>
    <dgm:cxn modelId="{A252A8F9-D63D-463B-B430-E3127790AB0C}" type="presParOf" srcId="{36FD518D-B6A5-4832-BD57-3AD4A4AB043A}" destId="{168A37BC-DF08-4664-881A-2AABB1DD23D3}" srcOrd="3" destOrd="0" presId="urn:microsoft.com/office/officeart/2008/layout/LinedList"/>
    <dgm:cxn modelId="{1DB0FA78-E089-454E-BC36-AEFBEE03532A}" type="presParOf" srcId="{36FD518D-B6A5-4832-BD57-3AD4A4AB043A}" destId="{427F7EEF-9D77-4443-99E3-CBA328451149}" srcOrd="4" destOrd="0" presId="urn:microsoft.com/office/officeart/2008/layout/LinedList"/>
    <dgm:cxn modelId="{3E29A974-F16F-4759-B050-E4E7D5A1C54E}" type="presParOf" srcId="{427F7EEF-9D77-4443-99E3-CBA328451149}" destId="{104ECF47-0007-4871-AF01-41F3111ADD9B}" srcOrd="0" destOrd="0" presId="urn:microsoft.com/office/officeart/2008/layout/LinedList"/>
    <dgm:cxn modelId="{BFBB4236-ABAC-4467-9C9F-C79E04EAD96E}" type="presParOf" srcId="{427F7EEF-9D77-4443-99E3-CBA328451149}" destId="{B10EDD0E-8344-4E86-9A84-B8FFF2F1E086}" srcOrd="1" destOrd="0" presId="urn:microsoft.com/office/officeart/2008/layout/LinedList"/>
    <dgm:cxn modelId="{B93C8A18-3A55-40BC-A007-FABAF6722EE0}" type="presParOf" srcId="{427F7EEF-9D77-4443-99E3-CBA328451149}" destId="{7B7CF868-F8E1-4D23-84BC-21EA4998C074}" srcOrd="2" destOrd="0" presId="urn:microsoft.com/office/officeart/2008/layout/LinedList"/>
    <dgm:cxn modelId="{A94E42A3-CFEA-47D2-A8D1-8ACD601A8832}" type="presParOf" srcId="{7B7CF868-F8E1-4D23-84BC-21EA4998C074}" destId="{971F308D-3E4A-4379-8ED9-1600A4003D7A}" srcOrd="0" destOrd="0" presId="urn:microsoft.com/office/officeart/2008/layout/LinedList"/>
    <dgm:cxn modelId="{6B105BA8-6A22-4C93-AE59-185ED02CE450}" type="presParOf" srcId="{971F308D-3E4A-4379-8ED9-1600A4003D7A}" destId="{E3EE5413-04DF-4895-BCE3-394AC168F174}" srcOrd="0" destOrd="0" presId="urn:microsoft.com/office/officeart/2008/layout/LinedList"/>
    <dgm:cxn modelId="{A865B991-5B9C-4AEF-8FB8-C52DB7BD44E9}" type="presParOf" srcId="{971F308D-3E4A-4379-8ED9-1600A4003D7A}" destId="{DC15519B-6080-469C-A3AB-599397BE00E0}" srcOrd="1" destOrd="0" presId="urn:microsoft.com/office/officeart/2008/layout/LinedList"/>
    <dgm:cxn modelId="{CACE473E-1ADC-4432-B7FC-794720446E9B}" type="presParOf" srcId="{971F308D-3E4A-4379-8ED9-1600A4003D7A}" destId="{57334013-DE9C-4200-BC48-64FA667B2857}" srcOrd="2" destOrd="0" presId="urn:microsoft.com/office/officeart/2008/layout/LinedList"/>
    <dgm:cxn modelId="{3906F071-52EC-47A5-8EF0-494CDEC048C2}" type="presParOf" srcId="{36FD518D-B6A5-4832-BD57-3AD4A4AB043A}" destId="{BD9BBB8D-A821-471A-A92F-6DF47953BCEC}" srcOrd="5" destOrd="0" presId="urn:microsoft.com/office/officeart/2008/layout/LinedList"/>
    <dgm:cxn modelId="{E3DD57F7-2FA6-4F69-A124-CA5631A4D589}" type="presParOf" srcId="{36FD518D-B6A5-4832-BD57-3AD4A4AB043A}" destId="{55D934CA-0B17-431F-A732-DFD99F88DC66}" srcOrd="6" destOrd="0" presId="urn:microsoft.com/office/officeart/2008/layout/LinedList"/>
    <dgm:cxn modelId="{19F3FA68-3FCC-4F84-A401-F4B69C421BC5}" type="presParOf" srcId="{36FD518D-B6A5-4832-BD57-3AD4A4AB043A}" destId="{F0F92222-EAF7-4434-A7F8-35E4817554FF}" srcOrd="7" destOrd="0" presId="urn:microsoft.com/office/officeart/2008/layout/LinedList"/>
    <dgm:cxn modelId="{54EEFFFE-EF0D-4227-B139-5925A7C16EE1}" type="presParOf" srcId="{F0F92222-EAF7-4434-A7F8-35E4817554FF}" destId="{E1354130-643B-4FD2-BB70-23647D1BDA74}" srcOrd="0" destOrd="0" presId="urn:microsoft.com/office/officeart/2008/layout/LinedList"/>
    <dgm:cxn modelId="{F8E97702-FD1C-4E34-881C-2FDF0160A683}" type="presParOf" srcId="{F0F92222-EAF7-4434-A7F8-35E4817554FF}" destId="{61599FDD-6A2C-48DE-B3AE-24C6A99CA19F}" srcOrd="1" destOrd="0" presId="urn:microsoft.com/office/officeart/2008/layout/LinedList"/>
    <dgm:cxn modelId="{407C37D1-DD59-418C-810C-8D68C88BCA53}" type="presParOf" srcId="{F0F92222-EAF7-4434-A7F8-35E4817554FF}" destId="{24AB65FD-1FC8-4F78-9EF7-F9FA059A8650}" srcOrd="2" destOrd="0" presId="urn:microsoft.com/office/officeart/2008/layout/LinedList"/>
    <dgm:cxn modelId="{73340233-2F00-4FD9-B612-A33AAACB72A0}" type="presParOf" srcId="{36FD518D-B6A5-4832-BD57-3AD4A4AB043A}" destId="{83F7CB50-74F1-4B18-9813-366522CDA49C}" srcOrd="8" destOrd="0" presId="urn:microsoft.com/office/officeart/2008/layout/LinedList"/>
    <dgm:cxn modelId="{8ACD720C-4237-4FC2-BA88-597278733C18}" type="presParOf" srcId="{36FD518D-B6A5-4832-BD57-3AD4A4AB043A}" destId="{6D84A107-FACD-4D2D-B944-1E1969082BDE}" srcOrd="9" destOrd="0" presId="urn:microsoft.com/office/officeart/2008/layout/LinedList"/>
    <dgm:cxn modelId="{C0FB4F66-DD53-4A64-A414-E58DF2A3D954}" type="presParOf" srcId="{36FD518D-B6A5-4832-BD57-3AD4A4AB043A}" destId="{A2D8C933-7408-49B4-BE13-86177A82AE97}" srcOrd="10" destOrd="0" presId="urn:microsoft.com/office/officeart/2008/layout/LinedList"/>
    <dgm:cxn modelId="{B811D156-6B6F-4230-93BA-7AA4EA8EC566}" type="presParOf" srcId="{A2D8C933-7408-49B4-BE13-86177A82AE97}" destId="{4C1BB369-3658-4B06-8C05-DA8924055B4B}" srcOrd="0" destOrd="0" presId="urn:microsoft.com/office/officeart/2008/layout/LinedList"/>
    <dgm:cxn modelId="{CB50160F-EAE4-4478-8E08-9E656904E16C}" type="presParOf" srcId="{A2D8C933-7408-49B4-BE13-86177A82AE97}" destId="{7B94ACCC-206E-4CAA-82CC-1443CC7E729C}" srcOrd="1" destOrd="0" presId="urn:microsoft.com/office/officeart/2008/layout/LinedList"/>
    <dgm:cxn modelId="{F06875BA-D3A5-4F97-A06A-DFCBE17024DF}" type="presParOf" srcId="{A2D8C933-7408-49B4-BE13-86177A82AE97}" destId="{4CD93361-5F1E-4368-8FE0-09C498632E99}" srcOrd="2" destOrd="0" presId="urn:microsoft.com/office/officeart/2008/layout/LinedList"/>
    <dgm:cxn modelId="{AB918D46-23F2-4CB3-821F-876B7EC56A19}" type="presParOf" srcId="{4CD93361-5F1E-4368-8FE0-09C498632E99}" destId="{B2E95624-C332-4B75-8990-DE72D7AD8D57}" srcOrd="0" destOrd="0" presId="urn:microsoft.com/office/officeart/2008/layout/LinedList"/>
    <dgm:cxn modelId="{06EFE9B5-5329-4351-B8F0-1E2B982B06AB}" type="presParOf" srcId="{B2E95624-C332-4B75-8990-DE72D7AD8D57}" destId="{41115AF6-3DA9-46A7-912F-7EF07F7A1E8E}" srcOrd="0" destOrd="0" presId="urn:microsoft.com/office/officeart/2008/layout/LinedList"/>
    <dgm:cxn modelId="{B0638348-C8E4-417D-9046-8D89C2E58106}" type="presParOf" srcId="{B2E95624-C332-4B75-8990-DE72D7AD8D57}" destId="{91266BEE-4CA3-47A0-9606-818F554C6DDB}" srcOrd="1" destOrd="0" presId="urn:microsoft.com/office/officeart/2008/layout/LinedList"/>
    <dgm:cxn modelId="{BDBD1AF8-D46F-4DCB-8490-3914380D478C}" type="presParOf" srcId="{B2E95624-C332-4B75-8990-DE72D7AD8D57}" destId="{96293341-DB0E-4158-A1A8-04CC8A50C306}" srcOrd="2" destOrd="0" presId="urn:microsoft.com/office/officeart/2008/layout/LinedList"/>
    <dgm:cxn modelId="{924F4E09-5BF0-4C87-80EE-6DEBC00B221E}" type="presParOf" srcId="{36FD518D-B6A5-4832-BD57-3AD4A4AB043A}" destId="{A3841A10-EEB4-4F0C-9096-22AC096E08F7}" srcOrd="11" destOrd="0" presId="urn:microsoft.com/office/officeart/2008/layout/LinedList"/>
    <dgm:cxn modelId="{5A307B0E-1987-41E7-8D04-62B8F25CD855}" type="presParOf" srcId="{36FD518D-B6A5-4832-BD57-3AD4A4AB043A}" destId="{93EAB65A-4A62-4DEF-AB83-7A1D81784C31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6EF1FE-AC83-481D-AB6A-423C3798D943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66B9C41-CBF6-4F99-89A8-573EE18B13A4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Problem list</a:t>
          </a:r>
        </a:p>
      </dgm:t>
    </dgm:pt>
    <dgm:pt modelId="{3445455E-FE7D-435F-AA9D-1799FFE223FA}" type="parTrans" cxnId="{B4565BB4-DAD2-49AC-BB64-6827AD8C8D7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3D14FA-EF14-4547-9EA4-A2B2C7DE4374}" type="sibTrans" cxnId="{B4565BB4-DAD2-49AC-BB64-6827AD8C8D7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9B3867-01B0-4C1D-A2BB-350377500DE1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Outcome and prognosis</a:t>
          </a:r>
        </a:p>
      </dgm:t>
    </dgm:pt>
    <dgm:pt modelId="{F0728D3B-344D-4046-B35F-934888E46DF9}" type="parTrans" cxnId="{0B853FEF-7D32-4A83-9FAF-E7D82D60A21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8617DA-B127-4C6F-B985-1DFE5E203141}" type="sibTrans" cxnId="{0B853FEF-7D32-4A83-9FAF-E7D82D60A21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280A3-6B38-4EEA-930B-B0C44F795DF8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Measurable treatment goals</a:t>
          </a:r>
        </a:p>
      </dgm:t>
    </dgm:pt>
    <dgm:pt modelId="{F4826216-C98A-43E7-AA7C-F6BB69C84D2A}" type="parTrans" cxnId="{229026C4-F7A3-4C06-85D8-73FC82FCE5F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DB1F5A-0F70-442B-9308-FC023003B06C}" type="sibTrans" cxnId="{229026C4-F7A3-4C06-85D8-73FC82FCE5F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78C0B8-DE0F-4621-B7EF-364E9A3594B2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Symptom management</a:t>
          </a:r>
        </a:p>
      </dgm:t>
    </dgm:pt>
    <dgm:pt modelId="{86C71203-03BD-493D-936E-5C1164C6A089}" type="parTrans" cxnId="{27F1B2E7-11E4-4424-9B4A-92560DBD62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3FCBB0-1929-406B-93BE-2B1C9D3D24E5}" type="sibTrans" cxnId="{27F1B2E7-11E4-4424-9B4A-92560DBD62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D0F422-A843-42B7-8587-71150E2EA9CD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Planned interventions </a:t>
          </a:r>
        </a:p>
      </dgm:t>
    </dgm:pt>
    <dgm:pt modelId="{E1C825A8-0D8B-4B13-8FD0-F0C5CF074A92}" type="parTrans" cxnId="{5D7750EA-C7C8-45A5-A334-22F03C72325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7C7BEA-7317-4E39-AFC0-1472D9E82BC5}" type="sibTrans" cxnId="{5D7750EA-C7C8-45A5-A334-22F03C72325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256A3A-3EB2-4DA5-9639-9323ABFFA7E1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Medication management</a:t>
          </a:r>
        </a:p>
      </dgm:t>
    </dgm:pt>
    <dgm:pt modelId="{552EC7F6-06C9-4C13-A6CC-B23FC56EC1A6}" type="parTrans" cxnId="{F7430A5A-482E-48ED-BD6C-C2D1C813D79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FE0637-3E78-4BB2-9538-71E45854CB49}" type="sibTrans" cxnId="{F7430A5A-482E-48ED-BD6C-C2D1C813D79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80D1A0-1EE1-4B41-B283-3B55F8EE4CA5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Community and social services</a:t>
          </a:r>
        </a:p>
      </dgm:t>
    </dgm:pt>
    <dgm:pt modelId="{D7D7F1D4-419D-4D5D-BC6C-260B98CCA776}" type="parTrans" cxnId="{6A58CE47-A6C0-45CE-A6D9-000BA2DCA7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E0B94A-7DDC-4DD2-A3B2-FF8241DE8181}" type="sibTrans" cxnId="{6A58CE47-A6C0-45CE-A6D9-000BA2DCA7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FF340-1628-409B-B00F-61E1E0B6788B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Coordination of care</a:t>
          </a:r>
        </a:p>
      </dgm:t>
    </dgm:pt>
    <dgm:pt modelId="{0445712B-0796-42AB-A501-21C08295AECE}" type="parTrans" cxnId="{60805242-1703-4CAF-942E-102FBD2273E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AE6125-D737-4ACE-B1C5-B5514D8C7B7F}" type="sibTrans" cxnId="{60805242-1703-4CAF-942E-102FBD2273E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596266-BE17-4742-82A4-DC2739E6340C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Review schedule</a:t>
          </a:r>
        </a:p>
      </dgm:t>
    </dgm:pt>
    <dgm:pt modelId="{1DA2472F-D104-414E-BC23-93533745BFF1}" type="parTrans" cxnId="{76DB6CC6-D295-4E4A-8BDC-1B08C568D79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78F912-15F9-44A6-AC1C-4AB3C2ADC262}" type="sibTrans" cxnId="{76DB6CC6-D295-4E4A-8BDC-1B08C568D79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257C15-E7CA-4DCF-9E1A-4484A7A0E447}" type="pres">
      <dgm:prSet presAssocID="{F86EF1FE-AC83-481D-AB6A-423C3798D943}" presName="vert0" presStyleCnt="0">
        <dgm:presLayoutVars>
          <dgm:dir/>
          <dgm:animOne val="branch"/>
          <dgm:animLvl val="lvl"/>
        </dgm:presLayoutVars>
      </dgm:prSet>
      <dgm:spPr/>
    </dgm:pt>
    <dgm:pt modelId="{1091DE60-9543-4CAD-9F9D-6E2FC13DAB09}" type="pres">
      <dgm:prSet presAssocID="{666B9C41-CBF6-4F99-89A8-573EE18B13A4}" presName="thickLine" presStyleLbl="alignNode1" presStyleIdx="0" presStyleCnt="9"/>
      <dgm:spPr/>
    </dgm:pt>
    <dgm:pt modelId="{4CB9DBFC-8F39-4B5E-B284-551028243478}" type="pres">
      <dgm:prSet presAssocID="{666B9C41-CBF6-4F99-89A8-573EE18B13A4}" presName="horz1" presStyleCnt="0"/>
      <dgm:spPr/>
    </dgm:pt>
    <dgm:pt modelId="{866E6E3F-3297-4FFA-80F5-EAB0718BEB84}" type="pres">
      <dgm:prSet presAssocID="{666B9C41-CBF6-4F99-89A8-573EE18B13A4}" presName="tx1" presStyleLbl="revTx" presStyleIdx="0" presStyleCnt="9" custLinFactNeighborX="4207" custLinFactNeighborY="-3274"/>
      <dgm:spPr/>
    </dgm:pt>
    <dgm:pt modelId="{D3A981CE-381F-4EE4-85C3-4E8C3CC37688}" type="pres">
      <dgm:prSet presAssocID="{666B9C41-CBF6-4F99-89A8-573EE18B13A4}" presName="vert1" presStyleCnt="0"/>
      <dgm:spPr/>
    </dgm:pt>
    <dgm:pt modelId="{00C9BD80-53C6-43DD-8B18-F48CD0E17BEE}" type="pres">
      <dgm:prSet presAssocID="{379B3867-01B0-4C1D-A2BB-350377500DE1}" presName="thickLine" presStyleLbl="alignNode1" presStyleIdx="1" presStyleCnt="9"/>
      <dgm:spPr/>
    </dgm:pt>
    <dgm:pt modelId="{F0EEDCE8-2C24-4A56-ADEC-D58FE87623C3}" type="pres">
      <dgm:prSet presAssocID="{379B3867-01B0-4C1D-A2BB-350377500DE1}" presName="horz1" presStyleCnt="0"/>
      <dgm:spPr/>
    </dgm:pt>
    <dgm:pt modelId="{C619888E-7F9B-4242-8CC7-1FBD62A5A125}" type="pres">
      <dgm:prSet presAssocID="{379B3867-01B0-4C1D-A2BB-350377500DE1}" presName="tx1" presStyleLbl="revTx" presStyleIdx="1" presStyleCnt="9"/>
      <dgm:spPr/>
    </dgm:pt>
    <dgm:pt modelId="{7BC9D930-6F94-4F1E-BA09-73795DD3C5AA}" type="pres">
      <dgm:prSet presAssocID="{379B3867-01B0-4C1D-A2BB-350377500DE1}" presName="vert1" presStyleCnt="0"/>
      <dgm:spPr/>
    </dgm:pt>
    <dgm:pt modelId="{E2714EDF-9FE4-4A9B-81F6-C1A558B634F1}" type="pres">
      <dgm:prSet presAssocID="{47D280A3-6B38-4EEA-930B-B0C44F795DF8}" presName="thickLine" presStyleLbl="alignNode1" presStyleIdx="2" presStyleCnt="9"/>
      <dgm:spPr/>
    </dgm:pt>
    <dgm:pt modelId="{BB07FF34-EB42-4AE7-AB43-32B157866BAA}" type="pres">
      <dgm:prSet presAssocID="{47D280A3-6B38-4EEA-930B-B0C44F795DF8}" presName="horz1" presStyleCnt="0"/>
      <dgm:spPr/>
    </dgm:pt>
    <dgm:pt modelId="{4A7EFB59-D25E-4097-9D65-0ED317E11F40}" type="pres">
      <dgm:prSet presAssocID="{47D280A3-6B38-4EEA-930B-B0C44F795DF8}" presName="tx1" presStyleLbl="revTx" presStyleIdx="2" presStyleCnt="9"/>
      <dgm:spPr/>
    </dgm:pt>
    <dgm:pt modelId="{74F29D8C-C356-4FDC-BE8C-B8935E0382CC}" type="pres">
      <dgm:prSet presAssocID="{47D280A3-6B38-4EEA-930B-B0C44F795DF8}" presName="vert1" presStyleCnt="0"/>
      <dgm:spPr/>
    </dgm:pt>
    <dgm:pt modelId="{959C7EC4-8087-4E81-A18A-4BEDDBA5BE49}" type="pres">
      <dgm:prSet presAssocID="{C678C0B8-DE0F-4621-B7EF-364E9A3594B2}" presName="thickLine" presStyleLbl="alignNode1" presStyleIdx="3" presStyleCnt="9"/>
      <dgm:spPr/>
    </dgm:pt>
    <dgm:pt modelId="{2FAD2CC9-80DC-452A-A384-BC8D51EAE62A}" type="pres">
      <dgm:prSet presAssocID="{C678C0B8-DE0F-4621-B7EF-364E9A3594B2}" presName="horz1" presStyleCnt="0"/>
      <dgm:spPr/>
    </dgm:pt>
    <dgm:pt modelId="{86B50BAF-DD62-4DA9-B454-875547E92B27}" type="pres">
      <dgm:prSet presAssocID="{C678C0B8-DE0F-4621-B7EF-364E9A3594B2}" presName="tx1" presStyleLbl="revTx" presStyleIdx="3" presStyleCnt="9"/>
      <dgm:spPr/>
    </dgm:pt>
    <dgm:pt modelId="{C3E3414F-B986-4921-B0CF-988069FC2CB2}" type="pres">
      <dgm:prSet presAssocID="{C678C0B8-DE0F-4621-B7EF-364E9A3594B2}" presName="vert1" presStyleCnt="0"/>
      <dgm:spPr/>
    </dgm:pt>
    <dgm:pt modelId="{E3AFEEDE-4D8A-4AA6-931C-CCE0997643CD}" type="pres">
      <dgm:prSet presAssocID="{5DD0F422-A843-42B7-8587-71150E2EA9CD}" presName="thickLine" presStyleLbl="alignNode1" presStyleIdx="4" presStyleCnt="9"/>
      <dgm:spPr/>
    </dgm:pt>
    <dgm:pt modelId="{DD86B90C-8C62-48DE-A7FC-BFCD13A4C572}" type="pres">
      <dgm:prSet presAssocID="{5DD0F422-A843-42B7-8587-71150E2EA9CD}" presName="horz1" presStyleCnt="0"/>
      <dgm:spPr/>
    </dgm:pt>
    <dgm:pt modelId="{0FED1A0B-24D8-4CC9-9C21-682F579FF868}" type="pres">
      <dgm:prSet presAssocID="{5DD0F422-A843-42B7-8587-71150E2EA9CD}" presName="tx1" presStyleLbl="revTx" presStyleIdx="4" presStyleCnt="9"/>
      <dgm:spPr/>
    </dgm:pt>
    <dgm:pt modelId="{A6EB0907-C72E-47A1-A6A0-51D30A62865F}" type="pres">
      <dgm:prSet presAssocID="{5DD0F422-A843-42B7-8587-71150E2EA9CD}" presName="vert1" presStyleCnt="0"/>
      <dgm:spPr/>
    </dgm:pt>
    <dgm:pt modelId="{769A0623-F7F4-407E-A206-904BC8F1A696}" type="pres">
      <dgm:prSet presAssocID="{0F256A3A-3EB2-4DA5-9639-9323ABFFA7E1}" presName="thickLine" presStyleLbl="alignNode1" presStyleIdx="5" presStyleCnt="9"/>
      <dgm:spPr/>
    </dgm:pt>
    <dgm:pt modelId="{9825073A-EE61-4FB9-A2F5-9E50B10C31BD}" type="pres">
      <dgm:prSet presAssocID="{0F256A3A-3EB2-4DA5-9639-9323ABFFA7E1}" presName="horz1" presStyleCnt="0"/>
      <dgm:spPr/>
    </dgm:pt>
    <dgm:pt modelId="{4212C95C-5297-4C5D-8889-2AAF9B49B55E}" type="pres">
      <dgm:prSet presAssocID="{0F256A3A-3EB2-4DA5-9639-9323ABFFA7E1}" presName="tx1" presStyleLbl="revTx" presStyleIdx="5" presStyleCnt="9"/>
      <dgm:spPr/>
    </dgm:pt>
    <dgm:pt modelId="{405F532F-A31C-495B-8B84-55B4CC81E7D2}" type="pres">
      <dgm:prSet presAssocID="{0F256A3A-3EB2-4DA5-9639-9323ABFFA7E1}" presName="vert1" presStyleCnt="0"/>
      <dgm:spPr/>
    </dgm:pt>
    <dgm:pt modelId="{28D454C9-1578-479F-BCDD-0094240FF427}" type="pres">
      <dgm:prSet presAssocID="{3080D1A0-1EE1-4B41-B283-3B55F8EE4CA5}" presName="thickLine" presStyleLbl="alignNode1" presStyleIdx="6" presStyleCnt="9"/>
      <dgm:spPr/>
    </dgm:pt>
    <dgm:pt modelId="{EDDCABD7-B1DF-4CC9-9518-6426FE5E7EA9}" type="pres">
      <dgm:prSet presAssocID="{3080D1A0-1EE1-4B41-B283-3B55F8EE4CA5}" presName="horz1" presStyleCnt="0"/>
      <dgm:spPr/>
    </dgm:pt>
    <dgm:pt modelId="{6BD899EF-5916-4E07-A35C-EC5592B31B45}" type="pres">
      <dgm:prSet presAssocID="{3080D1A0-1EE1-4B41-B283-3B55F8EE4CA5}" presName="tx1" presStyleLbl="revTx" presStyleIdx="6" presStyleCnt="9"/>
      <dgm:spPr/>
    </dgm:pt>
    <dgm:pt modelId="{85792361-7622-4E0D-8920-685D27914D28}" type="pres">
      <dgm:prSet presAssocID="{3080D1A0-1EE1-4B41-B283-3B55F8EE4CA5}" presName="vert1" presStyleCnt="0"/>
      <dgm:spPr/>
    </dgm:pt>
    <dgm:pt modelId="{F1B7E99B-8A38-44FC-9FCE-6CAD06BB914F}" type="pres">
      <dgm:prSet presAssocID="{AACFF340-1628-409B-B00F-61E1E0B6788B}" presName="thickLine" presStyleLbl="alignNode1" presStyleIdx="7" presStyleCnt="9"/>
      <dgm:spPr/>
    </dgm:pt>
    <dgm:pt modelId="{F4748A4E-7858-4D56-B489-B7CFD35D15DD}" type="pres">
      <dgm:prSet presAssocID="{AACFF340-1628-409B-B00F-61E1E0B6788B}" presName="horz1" presStyleCnt="0"/>
      <dgm:spPr/>
    </dgm:pt>
    <dgm:pt modelId="{93271F53-7184-4F02-B085-785037B727C5}" type="pres">
      <dgm:prSet presAssocID="{AACFF340-1628-409B-B00F-61E1E0B6788B}" presName="tx1" presStyleLbl="revTx" presStyleIdx="7" presStyleCnt="9"/>
      <dgm:spPr/>
    </dgm:pt>
    <dgm:pt modelId="{E18AF28F-F4D0-46E5-B5F9-E58152CA1DA6}" type="pres">
      <dgm:prSet presAssocID="{AACFF340-1628-409B-B00F-61E1E0B6788B}" presName="vert1" presStyleCnt="0"/>
      <dgm:spPr/>
    </dgm:pt>
    <dgm:pt modelId="{6BA50DE7-54FF-4FEE-A61F-36EC87891BE8}" type="pres">
      <dgm:prSet presAssocID="{7D596266-BE17-4742-82A4-DC2739E6340C}" presName="thickLine" presStyleLbl="alignNode1" presStyleIdx="8" presStyleCnt="9"/>
      <dgm:spPr/>
    </dgm:pt>
    <dgm:pt modelId="{07D6D4BF-E19E-4D1E-B284-D18986C1ADA0}" type="pres">
      <dgm:prSet presAssocID="{7D596266-BE17-4742-82A4-DC2739E6340C}" presName="horz1" presStyleCnt="0"/>
      <dgm:spPr/>
    </dgm:pt>
    <dgm:pt modelId="{47E4F7DB-4EB3-4B9A-8DF4-E1C2813FF3B4}" type="pres">
      <dgm:prSet presAssocID="{7D596266-BE17-4742-82A4-DC2739E6340C}" presName="tx1" presStyleLbl="revTx" presStyleIdx="8" presStyleCnt="9"/>
      <dgm:spPr/>
    </dgm:pt>
    <dgm:pt modelId="{BC20DC03-DD99-45D7-BA07-61DBD1F37718}" type="pres">
      <dgm:prSet presAssocID="{7D596266-BE17-4742-82A4-DC2739E6340C}" presName="vert1" presStyleCnt="0"/>
      <dgm:spPr/>
    </dgm:pt>
  </dgm:ptLst>
  <dgm:cxnLst>
    <dgm:cxn modelId="{8D68450E-697F-4FDD-9843-6EAF924AFCDB}" type="presOf" srcId="{0F256A3A-3EB2-4DA5-9639-9323ABFFA7E1}" destId="{4212C95C-5297-4C5D-8889-2AAF9B49B55E}" srcOrd="0" destOrd="0" presId="urn:microsoft.com/office/officeart/2008/layout/LinedList"/>
    <dgm:cxn modelId="{7AFA5B35-CA64-45B5-B886-C9716AAC4C68}" type="presOf" srcId="{AACFF340-1628-409B-B00F-61E1E0B6788B}" destId="{93271F53-7184-4F02-B085-785037B727C5}" srcOrd="0" destOrd="0" presId="urn:microsoft.com/office/officeart/2008/layout/LinedList"/>
    <dgm:cxn modelId="{629F2760-0E54-4F57-875A-FA6F1E3E3A8C}" type="presOf" srcId="{666B9C41-CBF6-4F99-89A8-573EE18B13A4}" destId="{866E6E3F-3297-4FFA-80F5-EAB0718BEB84}" srcOrd="0" destOrd="0" presId="urn:microsoft.com/office/officeart/2008/layout/LinedList"/>
    <dgm:cxn modelId="{60805242-1703-4CAF-942E-102FBD2273E4}" srcId="{F86EF1FE-AC83-481D-AB6A-423C3798D943}" destId="{AACFF340-1628-409B-B00F-61E1E0B6788B}" srcOrd="7" destOrd="0" parTransId="{0445712B-0796-42AB-A501-21C08295AECE}" sibTransId="{22AE6125-D737-4ACE-B1C5-B5514D8C7B7F}"/>
    <dgm:cxn modelId="{6A58CE47-A6C0-45CE-A6D9-000BA2DCA738}" srcId="{F86EF1FE-AC83-481D-AB6A-423C3798D943}" destId="{3080D1A0-1EE1-4B41-B283-3B55F8EE4CA5}" srcOrd="6" destOrd="0" parTransId="{D7D7F1D4-419D-4D5D-BC6C-260B98CCA776}" sibTransId="{A6E0B94A-7DDC-4DD2-A3B2-FF8241DE8181}"/>
    <dgm:cxn modelId="{8D861A79-AF13-4F34-954D-FD1C8D5BDE93}" type="presOf" srcId="{F86EF1FE-AC83-481D-AB6A-423C3798D943}" destId="{0A257C15-E7CA-4DCF-9E1A-4484A7A0E447}" srcOrd="0" destOrd="0" presId="urn:microsoft.com/office/officeart/2008/layout/LinedList"/>
    <dgm:cxn modelId="{F7430A5A-482E-48ED-BD6C-C2D1C813D79D}" srcId="{F86EF1FE-AC83-481D-AB6A-423C3798D943}" destId="{0F256A3A-3EB2-4DA5-9639-9323ABFFA7E1}" srcOrd="5" destOrd="0" parTransId="{552EC7F6-06C9-4C13-A6CC-B23FC56EC1A6}" sibTransId="{2CFE0637-3E78-4BB2-9538-71E45854CB49}"/>
    <dgm:cxn modelId="{261FBD97-12CF-4156-A8EC-EFD5C3D171A1}" type="presOf" srcId="{379B3867-01B0-4C1D-A2BB-350377500DE1}" destId="{C619888E-7F9B-4242-8CC7-1FBD62A5A125}" srcOrd="0" destOrd="0" presId="urn:microsoft.com/office/officeart/2008/layout/LinedList"/>
    <dgm:cxn modelId="{B4565BB4-DAD2-49AC-BB64-6827AD8C8D79}" srcId="{F86EF1FE-AC83-481D-AB6A-423C3798D943}" destId="{666B9C41-CBF6-4F99-89A8-573EE18B13A4}" srcOrd="0" destOrd="0" parTransId="{3445455E-FE7D-435F-AA9D-1799FFE223FA}" sibTransId="{533D14FA-EF14-4547-9EA4-A2B2C7DE4374}"/>
    <dgm:cxn modelId="{EE4C9DB4-F9CD-4875-BD28-F5D7BEA66E04}" type="presOf" srcId="{5DD0F422-A843-42B7-8587-71150E2EA9CD}" destId="{0FED1A0B-24D8-4CC9-9C21-682F579FF868}" srcOrd="0" destOrd="0" presId="urn:microsoft.com/office/officeart/2008/layout/LinedList"/>
    <dgm:cxn modelId="{229026C4-F7A3-4C06-85D8-73FC82FCE5F4}" srcId="{F86EF1FE-AC83-481D-AB6A-423C3798D943}" destId="{47D280A3-6B38-4EEA-930B-B0C44F795DF8}" srcOrd="2" destOrd="0" parTransId="{F4826216-C98A-43E7-AA7C-F6BB69C84D2A}" sibTransId="{C6DB1F5A-0F70-442B-9308-FC023003B06C}"/>
    <dgm:cxn modelId="{DBE616C6-A31D-43F6-B8BF-5699CE586D3B}" type="presOf" srcId="{3080D1A0-1EE1-4B41-B283-3B55F8EE4CA5}" destId="{6BD899EF-5916-4E07-A35C-EC5592B31B45}" srcOrd="0" destOrd="0" presId="urn:microsoft.com/office/officeart/2008/layout/LinedList"/>
    <dgm:cxn modelId="{76DB6CC6-D295-4E4A-8BDC-1B08C568D799}" srcId="{F86EF1FE-AC83-481D-AB6A-423C3798D943}" destId="{7D596266-BE17-4742-82A4-DC2739E6340C}" srcOrd="8" destOrd="0" parTransId="{1DA2472F-D104-414E-BC23-93533745BFF1}" sibTransId="{6378F912-15F9-44A6-AC1C-4AB3C2ADC262}"/>
    <dgm:cxn modelId="{107B45D7-D93C-4B3E-B319-F3205A4B267B}" type="presOf" srcId="{7D596266-BE17-4742-82A4-DC2739E6340C}" destId="{47E4F7DB-4EB3-4B9A-8DF4-E1C2813FF3B4}" srcOrd="0" destOrd="0" presId="urn:microsoft.com/office/officeart/2008/layout/LinedList"/>
    <dgm:cxn modelId="{C824CCE1-AE30-4EC5-BC85-F928C9434C00}" type="presOf" srcId="{47D280A3-6B38-4EEA-930B-B0C44F795DF8}" destId="{4A7EFB59-D25E-4097-9D65-0ED317E11F40}" srcOrd="0" destOrd="0" presId="urn:microsoft.com/office/officeart/2008/layout/LinedList"/>
    <dgm:cxn modelId="{27F1B2E7-11E4-4424-9B4A-92560DBD6277}" srcId="{F86EF1FE-AC83-481D-AB6A-423C3798D943}" destId="{C678C0B8-DE0F-4621-B7EF-364E9A3594B2}" srcOrd="3" destOrd="0" parTransId="{86C71203-03BD-493D-936E-5C1164C6A089}" sibTransId="{873FCBB0-1929-406B-93BE-2B1C9D3D24E5}"/>
    <dgm:cxn modelId="{5D7750EA-C7C8-45A5-A334-22F03C723259}" srcId="{F86EF1FE-AC83-481D-AB6A-423C3798D943}" destId="{5DD0F422-A843-42B7-8587-71150E2EA9CD}" srcOrd="4" destOrd="0" parTransId="{E1C825A8-0D8B-4B13-8FD0-F0C5CF074A92}" sibTransId="{427C7BEA-7317-4E39-AFC0-1472D9E82BC5}"/>
    <dgm:cxn modelId="{0B853FEF-7D32-4A83-9FAF-E7D82D60A21C}" srcId="{F86EF1FE-AC83-481D-AB6A-423C3798D943}" destId="{379B3867-01B0-4C1D-A2BB-350377500DE1}" srcOrd="1" destOrd="0" parTransId="{F0728D3B-344D-4046-B35F-934888E46DF9}" sibTransId="{4B8617DA-B127-4C6F-B985-1DFE5E203141}"/>
    <dgm:cxn modelId="{3F8F5CF5-150E-4979-8EA2-C325A921DB8B}" type="presOf" srcId="{C678C0B8-DE0F-4621-B7EF-364E9A3594B2}" destId="{86B50BAF-DD62-4DA9-B454-875547E92B27}" srcOrd="0" destOrd="0" presId="urn:microsoft.com/office/officeart/2008/layout/LinedList"/>
    <dgm:cxn modelId="{CAE4B13E-17CC-4D92-821C-F2CD95AAAF50}" type="presParOf" srcId="{0A257C15-E7CA-4DCF-9E1A-4484A7A0E447}" destId="{1091DE60-9543-4CAD-9F9D-6E2FC13DAB09}" srcOrd="0" destOrd="0" presId="urn:microsoft.com/office/officeart/2008/layout/LinedList"/>
    <dgm:cxn modelId="{ACA46C9F-6420-49C5-83F8-6D01FA2D0171}" type="presParOf" srcId="{0A257C15-E7CA-4DCF-9E1A-4484A7A0E447}" destId="{4CB9DBFC-8F39-4B5E-B284-551028243478}" srcOrd="1" destOrd="0" presId="urn:microsoft.com/office/officeart/2008/layout/LinedList"/>
    <dgm:cxn modelId="{BF61A2DA-8649-4B6E-B5DE-440051768385}" type="presParOf" srcId="{4CB9DBFC-8F39-4B5E-B284-551028243478}" destId="{866E6E3F-3297-4FFA-80F5-EAB0718BEB84}" srcOrd="0" destOrd="0" presId="urn:microsoft.com/office/officeart/2008/layout/LinedList"/>
    <dgm:cxn modelId="{906A9DCC-F686-4E2E-BB4C-DCC348AC1D24}" type="presParOf" srcId="{4CB9DBFC-8F39-4B5E-B284-551028243478}" destId="{D3A981CE-381F-4EE4-85C3-4E8C3CC37688}" srcOrd="1" destOrd="0" presId="urn:microsoft.com/office/officeart/2008/layout/LinedList"/>
    <dgm:cxn modelId="{9E59B0EC-314D-4FF6-BEAD-6FB75D94AF4E}" type="presParOf" srcId="{0A257C15-E7CA-4DCF-9E1A-4484A7A0E447}" destId="{00C9BD80-53C6-43DD-8B18-F48CD0E17BEE}" srcOrd="2" destOrd="0" presId="urn:microsoft.com/office/officeart/2008/layout/LinedList"/>
    <dgm:cxn modelId="{CA5E212C-AB60-4FEB-AA86-2A176A49F83B}" type="presParOf" srcId="{0A257C15-E7CA-4DCF-9E1A-4484A7A0E447}" destId="{F0EEDCE8-2C24-4A56-ADEC-D58FE87623C3}" srcOrd="3" destOrd="0" presId="urn:microsoft.com/office/officeart/2008/layout/LinedList"/>
    <dgm:cxn modelId="{23C19917-7C16-4F03-975A-1CCA1E52F09E}" type="presParOf" srcId="{F0EEDCE8-2C24-4A56-ADEC-D58FE87623C3}" destId="{C619888E-7F9B-4242-8CC7-1FBD62A5A125}" srcOrd="0" destOrd="0" presId="urn:microsoft.com/office/officeart/2008/layout/LinedList"/>
    <dgm:cxn modelId="{1ED6B9B1-7459-472C-B693-285546478094}" type="presParOf" srcId="{F0EEDCE8-2C24-4A56-ADEC-D58FE87623C3}" destId="{7BC9D930-6F94-4F1E-BA09-73795DD3C5AA}" srcOrd="1" destOrd="0" presId="urn:microsoft.com/office/officeart/2008/layout/LinedList"/>
    <dgm:cxn modelId="{9269AFA9-295F-45E8-AA30-8D1BB9A7E390}" type="presParOf" srcId="{0A257C15-E7CA-4DCF-9E1A-4484A7A0E447}" destId="{E2714EDF-9FE4-4A9B-81F6-C1A558B634F1}" srcOrd="4" destOrd="0" presId="urn:microsoft.com/office/officeart/2008/layout/LinedList"/>
    <dgm:cxn modelId="{F074836A-CA88-4821-9BF4-50985B28917B}" type="presParOf" srcId="{0A257C15-E7CA-4DCF-9E1A-4484A7A0E447}" destId="{BB07FF34-EB42-4AE7-AB43-32B157866BAA}" srcOrd="5" destOrd="0" presId="urn:microsoft.com/office/officeart/2008/layout/LinedList"/>
    <dgm:cxn modelId="{08C6DA57-14A3-4EC3-8C29-8754DF05EE4E}" type="presParOf" srcId="{BB07FF34-EB42-4AE7-AB43-32B157866BAA}" destId="{4A7EFB59-D25E-4097-9D65-0ED317E11F40}" srcOrd="0" destOrd="0" presId="urn:microsoft.com/office/officeart/2008/layout/LinedList"/>
    <dgm:cxn modelId="{5BE74FF9-06F4-49CA-80FA-3D477C84960A}" type="presParOf" srcId="{BB07FF34-EB42-4AE7-AB43-32B157866BAA}" destId="{74F29D8C-C356-4FDC-BE8C-B8935E0382CC}" srcOrd="1" destOrd="0" presId="urn:microsoft.com/office/officeart/2008/layout/LinedList"/>
    <dgm:cxn modelId="{FD5E85D6-EA03-4672-B6DA-5674CBF94D36}" type="presParOf" srcId="{0A257C15-E7CA-4DCF-9E1A-4484A7A0E447}" destId="{959C7EC4-8087-4E81-A18A-4BEDDBA5BE49}" srcOrd="6" destOrd="0" presId="urn:microsoft.com/office/officeart/2008/layout/LinedList"/>
    <dgm:cxn modelId="{E6BFE3E7-1F36-47ED-9471-C3A6BEE7C0C9}" type="presParOf" srcId="{0A257C15-E7CA-4DCF-9E1A-4484A7A0E447}" destId="{2FAD2CC9-80DC-452A-A384-BC8D51EAE62A}" srcOrd="7" destOrd="0" presId="urn:microsoft.com/office/officeart/2008/layout/LinedList"/>
    <dgm:cxn modelId="{0CF427CE-B2A1-4AD7-97A6-049AF31D0FB9}" type="presParOf" srcId="{2FAD2CC9-80DC-452A-A384-BC8D51EAE62A}" destId="{86B50BAF-DD62-4DA9-B454-875547E92B27}" srcOrd="0" destOrd="0" presId="urn:microsoft.com/office/officeart/2008/layout/LinedList"/>
    <dgm:cxn modelId="{95A12388-8288-48CD-905B-D2E0E3506398}" type="presParOf" srcId="{2FAD2CC9-80DC-452A-A384-BC8D51EAE62A}" destId="{C3E3414F-B986-4921-B0CF-988069FC2CB2}" srcOrd="1" destOrd="0" presId="urn:microsoft.com/office/officeart/2008/layout/LinedList"/>
    <dgm:cxn modelId="{D0907C0C-85E3-40E8-9A57-5DF7D5A46219}" type="presParOf" srcId="{0A257C15-E7CA-4DCF-9E1A-4484A7A0E447}" destId="{E3AFEEDE-4D8A-4AA6-931C-CCE0997643CD}" srcOrd="8" destOrd="0" presId="urn:microsoft.com/office/officeart/2008/layout/LinedList"/>
    <dgm:cxn modelId="{855AB6FB-14B5-42B5-96C4-7CB6ACDACB46}" type="presParOf" srcId="{0A257C15-E7CA-4DCF-9E1A-4484A7A0E447}" destId="{DD86B90C-8C62-48DE-A7FC-BFCD13A4C572}" srcOrd="9" destOrd="0" presId="urn:microsoft.com/office/officeart/2008/layout/LinedList"/>
    <dgm:cxn modelId="{609B5B91-252E-4318-86C4-678CE2774F00}" type="presParOf" srcId="{DD86B90C-8C62-48DE-A7FC-BFCD13A4C572}" destId="{0FED1A0B-24D8-4CC9-9C21-682F579FF868}" srcOrd="0" destOrd="0" presId="urn:microsoft.com/office/officeart/2008/layout/LinedList"/>
    <dgm:cxn modelId="{E3A306BE-9ED6-45FF-9247-836BEEF0E49C}" type="presParOf" srcId="{DD86B90C-8C62-48DE-A7FC-BFCD13A4C572}" destId="{A6EB0907-C72E-47A1-A6A0-51D30A62865F}" srcOrd="1" destOrd="0" presId="urn:microsoft.com/office/officeart/2008/layout/LinedList"/>
    <dgm:cxn modelId="{38842927-F640-42C3-A249-9EA80C6B58BE}" type="presParOf" srcId="{0A257C15-E7CA-4DCF-9E1A-4484A7A0E447}" destId="{769A0623-F7F4-407E-A206-904BC8F1A696}" srcOrd="10" destOrd="0" presId="urn:microsoft.com/office/officeart/2008/layout/LinedList"/>
    <dgm:cxn modelId="{C0BDA421-EE47-4C64-A248-FF51C1AD5F93}" type="presParOf" srcId="{0A257C15-E7CA-4DCF-9E1A-4484A7A0E447}" destId="{9825073A-EE61-4FB9-A2F5-9E50B10C31BD}" srcOrd="11" destOrd="0" presId="urn:microsoft.com/office/officeart/2008/layout/LinedList"/>
    <dgm:cxn modelId="{0B44F552-B0CF-45D3-B115-470273C5B2B1}" type="presParOf" srcId="{9825073A-EE61-4FB9-A2F5-9E50B10C31BD}" destId="{4212C95C-5297-4C5D-8889-2AAF9B49B55E}" srcOrd="0" destOrd="0" presId="urn:microsoft.com/office/officeart/2008/layout/LinedList"/>
    <dgm:cxn modelId="{469FCF71-17CB-400B-BCD3-0AC7C9FF0697}" type="presParOf" srcId="{9825073A-EE61-4FB9-A2F5-9E50B10C31BD}" destId="{405F532F-A31C-495B-8B84-55B4CC81E7D2}" srcOrd="1" destOrd="0" presId="urn:microsoft.com/office/officeart/2008/layout/LinedList"/>
    <dgm:cxn modelId="{D826FF98-E44F-4152-BE4F-6707FE14D0B0}" type="presParOf" srcId="{0A257C15-E7CA-4DCF-9E1A-4484A7A0E447}" destId="{28D454C9-1578-479F-BCDD-0094240FF427}" srcOrd="12" destOrd="0" presId="urn:microsoft.com/office/officeart/2008/layout/LinedList"/>
    <dgm:cxn modelId="{DAAD9597-52C2-4561-AE81-F8CC94EC4941}" type="presParOf" srcId="{0A257C15-E7CA-4DCF-9E1A-4484A7A0E447}" destId="{EDDCABD7-B1DF-4CC9-9518-6426FE5E7EA9}" srcOrd="13" destOrd="0" presId="urn:microsoft.com/office/officeart/2008/layout/LinedList"/>
    <dgm:cxn modelId="{4582736F-2D7F-49F4-928A-D807F61F7ED8}" type="presParOf" srcId="{EDDCABD7-B1DF-4CC9-9518-6426FE5E7EA9}" destId="{6BD899EF-5916-4E07-A35C-EC5592B31B45}" srcOrd="0" destOrd="0" presId="urn:microsoft.com/office/officeart/2008/layout/LinedList"/>
    <dgm:cxn modelId="{198F1F9B-AFB2-4D86-B94E-F7A134086D83}" type="presParOf" srcId="{EDDCABD7-B1DF-4CC9-9518-6426FE5E7EA9}" destId="{85792361-7622-4E0D-8920-685D27914D28}" srcOrd="1" destOrd="0" presId="urn:microsoft.com/office/officeart/2008/layout/LinedList"/>
    <dgm:cxn modelId="{06538777-8CF7-4614-8EB4-8F119BEFC1FE}" type="presParOf" srcId="{0A257C15-E7CA-4DCF-9E1A-4484A7A0E447}" destId="{F1B7E99B-8A38-44FC-9FCE-6CAD06BB914F}" srcOrd="14" destOrd="0" presId="urn:microsoft.com/office/officeart/2008/layout/LinedList"/>
    <dgm:cxn modelId="{217942D4-8799-4432-97EA-786F07438E0A}" type="presParOf" srcId="{0A257C15-E7CA-4DCF-9E1A-4484A7A0E447}" destId="{F4748A4E-7858-4D56-B489-B7CFD35D15DD}" srcOrd="15" destOrd="0" presId="urn:microsoft.com/office/officeart/2008/layout/LinedList"/>
    <dgm:cxn modelId="{7544B84D-0F5B-4334-8716-A747AAA35947}" type="presParOf" srcId="{F4748A4E-7858-4D56-B489-B7CFD35D15DD}" destId="{93271F53-7184-4F02-B085-785037B727C5}" srcOrd="0" destOrd="0" presId="urn:microsoft.com/office/officeart/2008/layout/LinedList"/>
    <dgm:cxn modelId="{1E9BA0E9-2E0D-4995-97CC-C91AD147F866}" type="presParOf" srcId="{F4748A4E-7858-4D56-B489-B7CFD35D15DD}" destId="{E18AF28F-F4D0-46E5-B5F9-E58152CA1DA6}" srcOrd="1" destOrd="0" presId="urn:microsoft.com/office/officeart/2008/layout/LinedList"/>
    <dgm:cxn modelId="{7EEC9D1D-1121-4F44-BD14-02548AAE4FB8}" type="presParOf" srcId="{0A257C15-E7CA-4DCF-9E1A-4484A7A0E447}" destId="{6BA50DE7-54FF-4FEE-A61F-36EC87891BE8}" srcOrd="16" destOrd="0" presId="urn:microsoft.com/office/officeart/2008/layout/LinedList"/>
    <dgm:cxn modelId="{E5E7B0B3-19D4-4164-9D50-CD482214FDCF}" type="presParOf" srcId="{0A257C15-E7CA-4DCF-9E1A-4484A7A0E447}" destId="{07D6D4BF-E19E-4D1E-B284-D18986C1ADA0}" srcOrd="17" destOrd="0" presId="urn:microsoft.com/office/officeart/2008/layout/LinedList"/>
    <dgm:cxn modelId="{160A2C48-5AEF-4C5D-ADA0-226AE8587314}" type="presParOf" srcId="{07D6D4BF-E19E-4D1E-B284-D18986C1ADA0}" destId="{47E4F7DB-4EB3-4B9A-8DF4-E1C2813FF3B4}" srcOrd="0" destOrd="0" presId="urn:microsoft.com/office/officeart/2008/layout/LinedList"/>
    <dgm:cxn modelId="{77B13F6C-73BA-43C4-BA41-20FD432281CE}" type="presParOf" srcId="{07D6D4BF-E19E-4D1E-B284-D18986C1ADA0}" destId="{BC20DC03-DD99-45D7-BA07-61DBD1F377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B0DD79-1B70-477E-9554-521B1B20CC0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692DB2-4FB1-4346-8FCB-5B20A21817F0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Transition management.</a:t>
          </a:r>
        </a:p>
      </dgm:t>
    </dgm:pt>
    <dgm:pt modelId="{B41C05CA-1546-47A9-B81A-6ABAB414CEEA}" type="parTrans" cxnId="{CC5EB039-B7E8-4C92-B0E6-E9FC81B92B0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B1534A-88D3-4269-9455-278791CAB235}" type="sibTrans" cxnId="{CC5EB039-B7E8-4C92-B0E6-E9FC81B92B0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86FCA4-9F68-4118-A757-8D5A42429934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Communication with patient and/or caregiver.</a:t>
          </a:r>
        </a:p>
      </dgm:t>
    </dgm:pt>
    <dgm:pt modelId="{84D505B5-3F21-4F57-BEE6-116EC145E904}" type="parTrans" cxnId="{9C77E87E-384D-476A-8C32-CFBC3834499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A5260B-7F94-4249-9E95-B8B415844DDA}" type="sibTrans" cxnId="{9C77E87E-384D-476A-8C32-CFBC3834499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DCC4A3-DD7F-4330-8711-800779863271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Assessment and support for treatment regimen.</a:t>
          </a:r>
        </a:p>
      </dgm:t>
    </dgm:pt>
    <dgm:pt modelId="{998346DB-81C1-42BD-9C14-25C68AA7DC4E}" type="parTrans" cxnId="{FE0DF9AA-B105-4C6F-AB61-84522996C18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377CDF-B9F3-4E87-8C96-6AD292F75E8D}" type="sibTrans" cxnId="{FE0DF9AA-B105-4C6F-AB61-84522996C18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E4081-96FA-4C50-94B3-C8FAA8EFD1D4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Communication with other healthcare professionals.</a:t>
          </a:r>
        </a:p>
      </dgm:t>
    </dgm:pt>
    <dgm:pt modelId="{E7A4DEC0-A739-4FB9-ACBC-1B3BADB99232}" type="parTrans" cxnId="{8D493149-473E-4BD4-A6CB-0E4FFAADFC6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7C9E89-D783-4DFA-BCBA-F2831DAB5F1B}" type="sibTrans" cxnId="{8D493149-473E-4BD4-A6CB-0E4FFAADFC6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CF1057-8A76-4886-8FAD-7F12627AE1F9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Development and updating of the care plan.</a:t>
          </a:r>
        </a:p>
      </dgm:t>
    </dgm:pt>
    <dgm:pt modelId="{5507E433-96C9-4285-9DC0-F0389E04F26B}" type="parTrans" cxnId="{61DE0F54-2A27-4F06-8CDF-63C7DB2BCBA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79A9D-478F-4CC5-A572-9E292CCBA576}" type="sibTrans" cxnId="{61DE0F54-2A27-4F06-8CDF-63C7DB2BCBA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D80B94-8265-414A-86FA-13C5222E6EB7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Patient and/or caregiver education.</a:t>
          </a:r>
        </a:p>
      </dgm:t>
    </dgm:pt>
    <dgm:pt modelId="{BF691C9B-B0D0-49C6-B41D-EA931E8C6E15}" type="parTrans" cxnId="{F60111A1-3ADF-44B3-90C3-3DCAA00CF4A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575206-7399-4662-AB04-B3834A980C6F}" type="sibTrans" cxnId="{F60111A1-3ADF-44B3-90C3-3DCAA00CF4A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54B625-D198-4D88-92B7-5551257C8579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Ongoing review of patient status.</a:t>
          </a:r>
        </a:p>
      </dgm:t>
    </dgm:pt>
    <dgm:pt modelId="{3D3FDF18-9FBB-4B49-AD17-5F5FCB94F418}" type="parTrans" cxnId="{D03D647D-C8F4-47E0-B29C-B1BB966433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B30B28-5E55-4841-B93B-04BDD979FD96}" type="sibTrans" cxnId="{D03D647D-C8F4-47E0-B29C-B1BB966433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99C38F-6861-45DC-82AB-389A49497207}" type="pres">
      <dgm:prSet presAssocID="{30B0DD79-1B70-477E-9554-521B1B20CC03}" presName="diagram" presStyleCnt="0">
        <dgm:presLayoutVars>
          <dgm:dir/>
          <dgm:resizeHandles val="exact"/>
        </dgm:presLayoutVars>
      </dgm:prSet>
      <dgm:spPr/>
    </dgm:pt>
    <dgm:pt modelId="{6B330D8E-51C7-4299-9776-0301C540F88E}" type="pres">
      <dgm:prSet presAssocID="{38692DB2-4FB1-4346-8FCB-5B20A21817F0}" presName="node" presStyleLbl="node1" presStyleIdx="0" presStyleCnt="7">
        <dgm:presLayoutVars>
          <dgm:bulletEnabled val="1"/>
        </dgm:presLayoutVars>
      </dgm:prSet>
      <dgm:spPr/>
    </dgm:pt>
    <dgm:pt modelId="{7F787273-8519-43F1-8BAD-AE10CE06E101}" type="pres">
      <dgm:prSet presAssocID="{81B1534A-88D3-4269-9455-278791CAB235}" presName="sibTrans" presStyleCnt="0"/>
      <dgm:spPr/>
    </dgm:pt>
    <dgm:pt modelId="{78DC5BB8-FFA0-4337-A3F6-68266A1F9775}" type="pres">
      <dgm:prSet presAssocID="{8786FCA4-9F68-4118-A757-8D5A42429934}" presName="node" presStyleLbl="node1" presStyleIdx="1" presStyleCnt="7">
        <dgm:presLayoutVars>
          <dgm:bulletEnabled val="1"/>
        </dgm:presLayoutVars>
      </dgm:prSet>
      <dgm:spPr/>
    </dgm:pt>
    <dgm:pt modelId="{D563D9B2-A9AF-432C-A924-663F8039E23B}" type="pres">
      <dgm:prSet presAssocID="{0FA5260B-7F94-4249-9E95-B8B415844DDA}" presName="sibTrans" presStyleCnt="0"/>
      <dgm:spPr/>
    </dgm:pt>
    <dgm:pt modelId="{BBBDDD7E-6B41-4B2C-A7F1-D6D00EDF1855}" type="pres">
      <dgm:prSet presAssocID="{E8DCC4A3-DD7F-4330-8711-800779863271}" presName="node" presStyleLbl="node1" presStyleIdx="2" presStyleCnt="7">
        <dgm:presLayoutVars>
          <dgm:bulletEnabled val="1"/>
        </dgm:presLayoutVars>
      </dgm:prSet>
      <dgm:spPr/>
    </dgm:pt>
    <dgm:pt modelId="{F0223867-ED99-4BE7-BF1C-C4FA576A83D1}" type="pres">
      <dgm:prSet presAssocID="{36377CDF-B9F3-4E87-8C96-6AD292F75E8D}" presName="sibTrans" presStyleCnt="0"/>
      <dgm:spPr/>
    </dgm:pt>
    <dgm:pt modelId="{426E1BD3-0652-44E9-92DF-2AA24B3E458F}" type="pres">
      <dgm:prSet presAssocID="{300E4081-96FA-4C50-94B3-C8FAA8EFD1D4}" presName="node" presStyleLbl="node1" presStyleIdx="3" presStyleCnt="7">
        <dgm:presLayoutVars>
          <dgm:bulletEnabled val="1"/>
        </dgm:presLayoutVars>
      </dgm:prSet>
      <dgm:spPr/>
    </dgm:pt>
    <dgm:pt modelId="{BE5BC7FA-90DA-4D6C-B391-C27A0B8A209D}" type="pres">
      <dgm:prSet presAssocID="{F17C9E89-D783-4DFA-BCBA-F2831DAB5F1B}" presName="sibTrans" presStyleCnt="0"/>
      <dgm:spPr/>
    </dgm:pt>
    <dgm:pt modelId="{7F13E186-D8D6-4DD9-94D6-111F0949E3B9}" type="pres">
      <dgm:prSet presAssocID="{87CF1057-8A76-4886-8FAD-7F12627AE1F9}" presName="node" presStyleLbl="node1" presStyleIdx="4" presStyleCnt="7">
        <dgm:presLayoutVars>
          <dgm:bulletEnabled val="1"/>
        </dgm:presLayoutVars>
      </dgm:prSet>
      <dgm:spPr/>
    </dgm:pt>
    <dgm:pt modelId="{9D003395-2286-457D-8513-5965C11873C5}" type="pres">
      <dgm:prSet presAssocID="{11579A9D-478F-4CC5-A572-9E292CCBA576}" presName="sibTrans" presStyleCnt="0"/>
      <dgm:spPr/>
    </dgm:pt>
    <dgm:pt modelId="{41A969B8-7EE3-491C-8233-E4412E06505C}" type="pres">
      <dgm:prSet presAssocID="{1FD80B94-8265-414A-86FA-13C5222E6EB7}" presName="node" presStyleLbl="node1" presStyleIdx="5" presStyleCnt="7">
        <dgm:presLayoutVars>
          <dgm:bulletEnabled val="1"/>
        </dgm:presLayoutVars>
      </dgm:prSet>
      <dgm:spPr/>
    </dgm:pt>
    <dgm:pt modelId="{710FD885-54EB-49E3-8557-17DE87CD7A67}" type="pres">
      <dgm:prSet presAssocID="{CA575206-7399-4662-AB04-B3834A980C6F}" presName="sibTrans" presStyleCnt="0"/>
      <dgm:spPr/>
    </dgm:pt>
    <dgm:pt modelId="{7FDEFA33-7389-4AC9-9D83-E17233FDD949}" type="pres">
      <dgm:prSet presAssocID="{3654B625-D198-4D88-92B7-5551257C8579}" presName="node" presStyleLbl="node1" presStyleIdx="6" presStyleCnt="7">
        <dgm:presLayoutVars>
          <dgm:bulletEnabled val="1"/>
        </dgm:presLayoutVars>
      </dgm:prSet>
      <dgm:spPr/>
    </dgm:pt>
  </dgm:ptLst>
  <dgm:cxnLst>
    <dgm:cxn modelId="{38A81231-8111-4440-B5A9-3408C5E9D104}" type="presOf" srcId="{30B0DD79-1B70-477E-9554-521B1B20CC03}" destId="{4D99C38F-6861-45DC-82AB-389A49497207}" srcOrd="0" destOrd="0" presId="urn:microsoft.com/office/officeart/2005/8/layout/default"/>
    <dgm:cxn modelId="{1B569135-2C92-4B18-B662-6D77277FCA11}" type="presOf" srcId="{3654B625-D198-4D88-92B7-5551257C8579}" destId="{7FDEFA33-7389-4AC9-9D83-E17233FDD949}" srcOrd="0" destOrd="0" presId="urn:microsoft.com/office/officeart/2005/8/layout/default"/>
    <dgm:cxn modelId="{CC5EB039-B7E8-4C92-B0E6-E9FC81B92B08}" srcId="{30B0DD79-1B70-477E-9554-521B1B20CC03}" destId="{38692DB2-4FB1-4346-8FCB-5B20A21817F0}" srcOrd="0" destOrd="0" parTransId="{B41C05CA-1546-47A9-B81A-6ABAB414CEEA}" sibTransId="{81B1534A-88D3-4269-9455-278791CAB235}"/>
    <dgm:cxn modelId="{10CF925B-9FFB-479D-910F-7025CEA1AD6E}" type="presOf" srcId="{38692DB2-4FB1-4346-8FCB-5B20A21817F0}" destId="{6B330D8E-51C7-4299-9776-0301C540F88E}" srcOrd="0" destOrd="0" presId="urn:microsoft.com/office/officeart/2005/8/layout/default"/>
    <dgm:cxn modelId="{4FEE6042-93F6-4311-8C6E-9E28D9633683}" type="presOf" srcId="{8786FCA4-9F68-4118-A757-8D5A42429934}" destId="{78DC5BB8-FFA0-4337-A3F6-68266A1F9775}" srcOrd="0" destOrd="0" presId="urn:microsoft.com/office/officeart/2005/8/layout/default"/>
    <dgm:cxn modelId="{B19A5F46-1394-4FD8-B09D-5D8E428840F2}" type="presOf" srcId="{E8DCC4A3-DD7F-4330-8711-800779863271}" destId="{BBBDDD7E-6B41-4B2C-A7F1-D6D00EDF1855}" srcOrd="0" destOrd="0" presId="urn:microsoft.com/office/officeart/2005/8/layout/default"/>
    <dgm:cxn modelId="{8D493149-473E-4BD4-A6CB-0E4FFAADFC69}" srcId="{30B0DD79-1B70-477E-9554-521B1B20CC03}" destId="{300E4081-96FA-4C50-94B3-C8FAA8EFD1D4}" srcOrd="3" destOrd="0" parTransId="{E7A4DEC0-A739-4FB9-ACBC-1B3BADB99232}" sibTransId="{F17C9E89-D783-4DFA-BCBA-F2831DAB5F1B}"/>
    <dgm:cxn modelId="{61DE0F54-2A27-4F06-8CDF-63C7DB2BCBA8}" srcId="{30B0DD79-1B70-477E-9554-521B1B20CC03}" destId="{87CF1057-8A76-4886-8FAD-7F12627AE1F9}" srcOrd="4" destOrd="0" parTransId="{5507E433-96C9-4285-9DC0-F0389E04F26B}" sibTransId="{11579A9D-478F-4CC5-A572-9E292CCBA576}"/>
    <dgm:cxn modelId="{D03D647D-C8F4-47E0-B29C-B1BB9664337A}" srcId="{30B0DD79-1B70-477E-9554-521B1B20CC03}" destId="{3654B625-D198-4D88-92B7-5551257C8579}" srcOrd="6" destOrd="0" parTransId="{3D3FDF18-9FBB-4B49-AD17-5F5FCB94F418}" sibTransId="{92B30B28-5E55-4841-B93B-04BDD979FD96}"/>
    <dgm:cxn modelId="{9C77E87E-384D-476A-8C32-CFBC38344991}" srcId="{30B0DD79-1B70-477E-9554-521B1B20CC03}" destId="{8786FCA4-9F68-4118-A757-8D5A42429934}" srcOrd="1" destOrd="0" parTransId="{84D505B5-3F21-4F57-BEE6-116EC145E904}" sibTransId="{0FA5260B-7F94-4249-9E95-B8B415844DDA}"/>
    <dgm:cxn modelId="{21672483-A08E-42CD-BC3B-0DFD86EE5288}" type="presOf" srcId="{300E4081-96FA-4C50-94B3-C8FAA8EFD1D4}" destId="{426E1BD3-0652-44E9-92DF-2AA24B3E458F}" srcOrd="0" destOrd="0" presId="urn:microsoft.com/office/officeart/2005/8/layout/default"/>
    <dgm:cxn modelId="{F60111A1-3ADF-44B3-90C3-3DCAA00CF4A4}" srcId="{30B0DD79-1B70-477E-9554-521B1B20CC03}" destId="{1FD80B94-8265-414A-86FA-13C5222E6EB7}" srcOrd="5" destOrd="0" parTransId="{BF691C9B-B0D0-49C6-B41D-EA931E8C6E15}" sibTransId="{CA575206-7399-4662-AB04-B3834A980C6F}"/>
    <dgm:cxn modelId="{FE0DF9AA-B105-4C6F-AB61-84522996C182}" srcId="{30B0DD79-1B70-477E-9554-521B1B20CC03}" destId="{E8DCC4A3-DD7F-4330-8711-800779863271}" srcOrd="2" destOrd="0" parTransId="{998346DB-81C1-42BD-9C14-25C68AA7DC4E}" sibTransId="{36377CDF-B9F3-4E87-8C96-6AD292F75E8D}"/>
    <dgm:cxn modelId="{A72F53BB-4C8B-4E70-AFC7-9600F3FF411F}" type="presOf" srcId="{1FD80B94-8265-414A-86FA-13C5222E6EB7}" destId="{41A969B8-7EE3-491C-8233-E4412E06505C}" srcOrd="0" destOrd="0" presId="urn:microsoft.com/office/officeart/2005/8/layout/default"/>
    <dgm:cxn modelId="{FC9423BD-4D18-43B7-BA96-0FDFD381E115}" type="presOf" srcId="{87CF1057-8A76-4886-8FAD-7F12627AE1F9}" destId="{7F13E186-D8D6-4DD9-94D6-111F0949E3B9}" srcOrd="0" destOrd="0" presId="urn:microsoft.com/office/officeart/2005/8/layout/default"/>
    <dgm:cxn modelId="{770627E4-0F30-4676-B02A-64CC866CFB35}" type="presParOf" srcId="{4D99C38F-6861-45DC-82AB-389A49497207}" destId="{6B330D8E-51C7-4299-9776-0301C540F88E}" srcOrd="0" destOrd="0" presId="urn:microsoft.com/office/officeart/2005/8/layout/default"/>
    <dgm:cxn modelId="{94EF7EDD-37E8-486B-B2E5-A3AABC35CDB5}" type="presParOf" srcId="{4D99C38F-6861-45DC-82AB-389A49497207}" destId="{7F787273-8519-43F1-8BAD-AE10CE06E101}" srcOrd="1" destOrd="0" presId="urn:microsoft.com/office/officeart/2005/8/layout/default"/>
    <dgm:cxn modelId="{059A25C0-08F7-4D51-A31B-B62BC0185325}" type="presParOf" srcId="{4D99C38F-6861-45DC-82AB-389A49497207}" destId="{78DC5BB8-FFA0-4337-A3F6-68266A1F9775}" srcOrd="2" destOrd="0" presId="urn:microsoft.com/office/officeart/2005/8/layout/default"/>
    <dgm:cxn modelId="{028F8159-DE4E-4B4F-9B21-889FED45F7F0}" type="presParOf" srcId="{4D99C38F-6861-45DC-82AB-389A49497207}" destId="{D563D9B2-A9AF-432C-A924-663F8039E23B}" srcOrd="3" destOrd="0" presId="urn:microsoft.com/office/officeart/2005/8/layout/default"/>
    <dgm:cxn modelId="{B135A725-51EB-443A-83FB-DD0C5F890BF6}" type="presParOf" srcId="{4D99C38F-6861-45DC-82AB-389A49497207}" destId="{BBBDDD7E-6B41-4B2C-A7F1-D6D00EDF1855}" srcOrd="4" destOrd="0" presId="urn:microsoft.com/office/officeart/2005/8/layout/default"/>
    <dgm:cxn modelId="{6E536744-621D-40BA-9CF7-0C70ABEABDE3}" type="presParOf" srcId="{4D99C38F-6861-45DC-82AB-389A49497207}" destId="{F0223867-ED99-4BE7-BF1C-C4FA576A83D1}" srcOrd="5" destOrd="0" presId="urn:microsoft.com/office/officeart/2005/8/layout/default"/>
    <dgm:cxn modelId="{3DAEECEC-34F6-43D1-8D65-D2E4EB9FB6FD}" type="presParOf" srcId="{4D99C38F-6861-45DC-82AB-389A49497207}" destId="{426E1BD3-0652-44E9-92DF-2AA24B3E458F}" srcOrd="6" destOrd="0" presId="urn:microsoft.com/office/officeart/2005/8/layout/default"/>
    <dgm:cxn modelId="{10D527AC-292D-4C22-ADD4-02B571FCAF4C}" type="presParOf" srcId="{4D99C38F-6861-45DC-82AB-389A49497207}" destId="{BE5BC7FA-90DA-4D6C-B391-C27A0B8A209D}" srcOrd="7" destOrd="0" presId="urn:microsoft.com/office/officeart/2005/8/layout/default"/>
    <dgm:cxn modelId="{A55A8EAE-F15B-4799-A6DC-FA85633061E6}" type="presParOf" srcId="{4D99C38F-6861-45DC-82AB-389A49497207}" destId="{7F13E186-D8D6-4DD9-94D6-111F0949E3B9}" srcOrd="8" destOrd="0" presId="urn:microsoft.com/office/officeart/2005/8/layout/default"/>
    <dgm:cxn modelId="{A0EE78DF-7D27-44B2-8268-DEAABD4F4FDA}" type="presParOf" srcId="{4D99C38F-6861-45DC-82AB-389A49497207}" destId="{9D003395-2286-457D-8513-5965C11873C5}" srcOrd="9" destOrd="0" presId="urn:microsoft.com/office/officeart/2005/8/layout/default"/>
    <dgm:cxn modelId="{C88B5536-C2F5-4955-B931-B5F49240FF5D}" type="presParOf" srcId="{4D99C38F-6861-45DC-82AB-389A49497207}" destId="{41A969B8-7EE3-491C-8233-E4412E06505C}" srcOrd="10" destOrd="0" presId="urn:microsoft.com/office/officeart/2005/8/layout/default"/>
    <dgm:cxn modelId="{B3BDE41E-241E-4668-96F8-4411B07C9B49}" type="presParOf" srcId="{4D99C38F-6861-45DC-82AB-389A49497207}" destId="{710FD885-54EB-49E3-8557-17DE87CD7A67}" srcOrd="11" destOrd="0" presId="urn:microsoft.com/office/officeart/2005/8/layout/default"/>
    <dgm:cxn modelId="{AA4EF1DE-0016-4639-988B-67F0F1631F06}" type="presParOf" srcId="{4D99C38F-6861-45DC-82AB-389A49497207}" destId="{7FDEFA33-7389-4AC9-9D83-E17233FDD94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EFDA60-B775-437D-9CA1-EB91AA7614E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1FDED2-78BE-4D21-9362-9B342EFFD6C6}">
      <dgm:prSet phldrT="[Text]" custT="1"/>
      <dgm:spPr/>
      <dgm:t>
        <a:bodyPr/>
        <a:lstStyle/>
        <a:p>
          <a:r>
            <a:rPr lang="en-US" sz="4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Physician</a:t>
          </a:r>
        </a:p>
      </dgm:t>
    </dgm:pt>
    <dgm:pt modelId="{CE56FCB1-610F-4670-82A6-11F4A669A751}" type="parTrans" cxnId="{0FAC00A7-F469-456A-B2AB-FEC21BD0242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465C76-FA40-45AB-A645-45A2D4E5FA94}" type="sibTrans" cxnId="{0FAC00A7-F469-456A-B2AB-FEC21BD0242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9F0E76-82E5-40C4-8FBB-C2F05DFAC841}">
      <dgm:prSet phldrT="[Text]" custT="1"/>
      <dgm:spPr/>
      <dgm:t>
        <a:bodyPr/>
        <a:lstStyle/>
        <a:p>
          <a:r>
            <a:rPr lang="en-US" sz="3200">
              <a:latin typeface="Arial" panose="020B0604020202020204" pitchFamily="34" charset="0"/>
              <a:cs typeface="Arial" panose="020B0604020202020204" pitchFamily="34" charset="0"/>
            </a:rPr>
            <a:t>Physician’s Assistants</a:t>
          </a:r>
        </a:p>
      </dgm:t>
    </dgm:pt>
    <dgm:pt modelId="{05F336FA-8500-45D2-AF69-F967B5196D88}" type="parTrans" cxnId="{48203775-323C-499C-9D72-207F3B66BE9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86E1F3-FCDE-469F-8BE5-5E9858F734E6}" type="sibTrans" cxnId="{48203775-323C-499C-9D72-207F3B66BE9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929DF7-FBF0-4528-8CF1-D5335F4517D1}">
      <dgm:prSet phldrT="[Text]" custT="1"/>
      <dgm:spPr/>
      <dgm:t>
        <a:bodyPr/>
        <a:lstStyle/>
        <a:p>
          <a:r>
            <a:rPr lang="en-US" sz="3200">
              <a:latin typeface="Arial" panose="020B0604020202020204" pitchFamily="34" charset="0"/>
              <a:cs typeface="Arial" panose="020B0604020202020204" pitchFamily="34" charset="0"/>
            </a:rPr>
            <a:t>Clinical Nurse Specialists</a:t>
          </a:r>
        </a:p>
      </dgm:t>
    </dgm:pt>
    <dgm:pt modelId="{DC107E82-8C54-4D8B-8E0A-0AD6319D296B}" type="parTrans" cxnId="{C5826463-64D4-485A-83DB-A473D86D8C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04641-23C8-4A94-A574-DADB54795CB2}" type="sibTrans" cxnId="{C5826463-64D4-485A-83DB-A473D86D8C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69647A-DE15-44F6-AFA3-659D161A788F}">
      <dgm:prSet phldrT="[Text]" custT="1"/>
      <dgm:spPr/>
      <dgm:t>
        <a:bodyPr/>
        <a:lstStyle/>
        <a:p>
          <a:r>
            <a:rPr lang="en-US" sz="3200">
              <a:latin typeface="Arial" panose="020B0604020202020204" pitchFamily="34" charset="0"/>
              <a:cs typeface="Arial" panose="020B0604020202020204" pitchFamily="34" charset="0"/>
            </a:rPr>
            <a:t>Nurse Practitioners</a:t>
          </a:r>
        </a:p>
      </dgm:t>
    </dgm:pt>
    <dgm:pt modelId="{FEECA846-4C48-4E7B-BA4D-D3B18D8D1268}" type="parTrans" cxnId="{A77A9F49-F024-4257-AFA5-FD7197F7519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77D5DB-44A4-4654-A108-09E4350485C8}" type="sibTrans" cxnId="{A77A9F49-F024-4257-AFA5-FD7197F7519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222CEB-F52E-4F97-A978-FE9F88290213}" type="pres">
      <dgm:prSet presAssocID="{3CEFDA60-B775-437D-9CA1-EB91AA7614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A61BA3-03FA-4CD3-A243-DD4C89E946F2}" type="pres">
      <dgm:prSet presAssocID="{F11FDED2-78BE-4D21-9362-9B342EFFD6C6}" presName="hierRoot1" presStyleCnt="0">
        <dgm:presLayoutVars>
          <dgm:hierBranch val="init"/>
        </dgm:presLayoutVars>
      </dgm:prSet>
      <dgm:spPr/>
    </dgm:pt>
    <dgm:pt modelId="{0ECA8A2F-7B6B-412B-86B6-8F7D96F88212}" type="pres">
      <dgm:prSet presAssocID="{F11FDED2-78BE-4D21-9362-9B342EFFD6C6}" presName="rootComposite1" presStyleCnt="0"/>
      <dgm:spPr/>
    </dgm:pt>
    <dgm:pt modelId="{E0E38FE5-EBD4-40D8-B5C4-3D264D9A7648}" type="pres">
      <dgm:prSet presAssocID="{F11FDED2-78BE-4D21-9362-9B342EFFD6C6}" presName="rootText1" presStyleLbl="node0" presStyleIdx="0" presStyleCnt="1">
        <dgm:presLayoutVars>
          <dgm:chPref val="3"/>
        </dgm:presLayoutVars>
      </dgm:prSet>
      <dgm:spPr/>
    </dgm:pt>
    <dgm:pt modelId="{3859A892-5026-45E4-AC85-A62698D285C2}" type="pres">
      <dgm:prSet presAssocID="{F11FDED2-78BE-4D21-9362-9B342EFFD6C6}" presName="rootConnector1" presStyleLbl="node1" presStyleIdx="0" presStyleCnt="0"/>
      <dgm:spPr/>
    </dgm:pt>
    <dgm:pt modelId="{9BEF1613-8EA6-4C21-8FEB-41F169F62FD9}" type="pres">
      <dgm:prSet presAssocID="{F11FDED2-78BE-4D21-9362-9B342EFFD6C6}" presName="hierChild2" presStyleCnt="0"/>
      <dgm:spPr/>
    </dgm:pt>
    <dgm:pt modelId="{5A1D077E-E36B-47CE-89BC-AEC14AF73BF1}" type="pres">
      <dgm:prSet presAssocID="{05F336FA-8500-45D2-AF69-F967B5196D88}" presName="Name37" presStyleLbl="parChTrans1D2" presStyleIdx="0" presStyleCnt="3"/>
      <dgm:spPr/>
    </dgm:pt>
    <dgm:pt modelId="{4DAB1984-A6D9-40AC-B7ED-1AAC94FEF921}" type="pres">
      <dgm:prSet presAssocID="{D09F0E76-82E5-40C4-8FBB-C2F05DFAC841}" presName="hierRoot2" presStyleCnt="0">
        <dgm:presLayoutVars>
          <dgm:hierBranch val="init"/>
        </dgm:presLayoutVars>
      </dgm:prSet>
      <dgm:spPr/>
    </dgm:pt>
    <dgm:pt modelId="{0B5D63F1-4EB8-4826-8DE3-96E68698FC93}" type="pres">
      <dgm:prSet presAssocID="{D09F0E76-82E5-40C4-8FBB-C2F05DFAC841}" presName="rootComposite" presStyleCnt="0"/>
      <dgm:spPr/>
    </dgm:pt>
    <dgm:pt modelId="{8E04D9A6-A509-4F43-B8C7-7516266D3E53}" type="pres">
      <dgm:prSet presAssocID="{D09F0E76-82E5-40C4-8FBB-C2F05DFAC841}" presName="rootText" presStyleLbl="node2" presStyleIdx="0" presStyleCnt="3">
        <dgm:presLayoutVars>
          <dgm:chPref val="3"/>
        </dgm:presLayoutVars>
      </dgm:prSet>
      <dgm:spPr/>
    </dgm:pt>
    <dgm:pt modelId="{6505CF3F-BC77-4430-A2FB-6255F609423F}" type="pres">
      <dgm:prSet presAssocID="{D09F0E76-82E5-40C4-8FBB-C2F05DFAC841}" presName="rootConnector" presStyleLbl="node2" presStyleIdx="0" presStyleCnt="3"/>
      <dgm:spPr/>
    </dgm:pt>
    <dgm:pt modelId="{53B4AAB5-43A5-4FCD-97D1-5D7E833E22F9}" type="pres">
      <dgm:prSet presAssocID="{D09F0E76-82E5-40C4-8FBB-C2F05DFAC841}" presName="hierChild4" presStyleCnt="0"/>
      <dgm:spPr/>
    </dgm:pt>
    <dgm:pt modelId="{523DD4B1-7C85-4236-88B9-9827F25025C9}" type="pres">
      <dgm:prSet presAssocID="{D09F0E76-82E5-40C4-8FBB-C2F05DFAC841}" presName="hierChild5" presStyleCnt="0"/>
      <dgm:spPr/>
    </dgm:pt>
    <dgm:pt modelId="{BEE709A0-52F5-4E36-B637-92C33CFD9D8F}" type="pres">
      <dgm:prSet presAssocID="{DC107E82-8C54-4D8B-8E0A-0AD6319D296B}" presName="Name37" presStyleLbl="parChTrans1D2" presStyleIdx="1" presStyleCnt="3"/>
      <dgm:spPr/>
    </dgm:pt>
    <dgm:pt modelId="{1F61AE89-9954-4CDF-ABFA-23DB6327CD5C}" type="pres">
      <dgm:prSet presAssocID="{E6929DF7-FBF0-4528-8CF1-D5335F4517D1}" presName="hierRoot2" presStyleCnt="0">
        <dgm:presLayoutVars>
          <dgm:hierBranch val="init"/>
        </dgm:presLayoutVars>
      </dgm:prSet>
      <dgm:spPr/>
    </dgm:pt>
    <dgm:pt modelId="{509EEA24-8868-4386-A2BB-69B54D546742}" type="pres">
      <dgm:prSet presAssocID="{E6929DF7-FBF0-4528-8CF1-D5335F4517D1}" presName="rootComposite" presStyleCnt="0"/>
      <dgm:spPr/>
    </dgm:pt>
    <dgm:pt modelId="{192D873B-5F8A-4009-8E43-B101E0E39B52}" type="pres">
      <dgm:prSet presAssocID="{E6929DF7-FBF0-4528-8CF1-D5335F4517D1}" presName="rootText" presStyleLbl="node2" presStyleIdx="1" presStyleCnt="3">
        <dgm:presLayoutVars>
          <dgm:chPref val="3"/>
        </dgm:presLayoutVars>
      </dgm:prSet>
      <dgm:spPr/>
    </dgm:pt>
    <dgm:pt modelId="{ED632E2A-8E89-4D50-BB15-AA826B4AA4B2}" type="pres">
      <dgm:prSet presAssocID="{E6929DF7-FBF0-4528-8CF1-D5335F4517D1}" presName="rootConnector" presStyleLbl="node2" presStyleIdx="1" presStyleCnt="3"/>
      <dgm:spPr/>
    </dgm:pt>
    <dgm:pt modelId="{30019D37-686F-4FA3-A7CF-5EA281006F7F}" type="pres">
      <dgm:prSet presAssocID="{E6929DF7-FBF0-4528-8CF1-D5335F4517D1}" presName="hierChild4" presStyleCnt="0"/>
      <dgm:spPr/>
    </dgm:pt>
    <dgm:pt modelId="{65ED940B-1EEB-4689-AF7E-F494FF140337}" type="pres">
      <dgm:prSet presAssocID="{E6929DF7-FBF0-4528-8CF1-D5335F4517D1}" presName="hierChild5" presStyleCnt="0"/>
      <dgm:spPr/>
    </dgm:pt>
    <dgm:pt modelId="{5EBB970E-E4F4-4494-A8ED-57536AB79962}" type="pres">
      <dgm:prSet presAssocID="{FEECA846-4C48-4E7B-BA4D-D3B18D8D1268}" presName="Name37" presStyleLbl="parChTrans1D2" presStyleIdx="2" presStyleCnt="3"/>
      <dgm:spPr/>
    </dgm:pt>
    <dgm:pt modelId="{E7F9AB6B-F7DE-4EEB-808D-E35939BD7BB0}" type="pres">
      <dgm:prSet presAssocID="{F369647A-DE15-44F6-AFA3-659D161A788F}" presName="hierRoot2" presStyleCnt="0">
        <dgm:presLayoutVars>
          <dgm:hierBranch val="init"/>
        </dgm:presLayoutVars>
      </dgm:prSet>
      <dgm:spPr/>
    </dgm:pt>
    <dgm:pt modelId="{0B2CEE7F-C5D1-4036-B438-97C71AF52ED8}" type="pres">
      <dgm:prSet presAssocID="{F369647A-DE15-44F6-AFA3-659D161A788F}" presName="rootComposite" presStyleCnt="0"/>
      <dgm:spPr/>
    </dgm:pt>
    <dgm:pt modelId="{B250F3E4-6ABF-4622-838D-FC5F49FFF1E8}" type="pres">
      <dgm:prSet presAssocID="{F369647A-DE15-44F6-AFA3-659D161A788F}" presName="rootText" presStyleLbl="node2" presStyleIdx="2" presStyleCnt="3">
        <dgm:presLayoutVars>
          <dgm:chPref val="3"/>
        </dgm:presLayoutVars>
      </dgm:prSet>
      <dgm:spPr/>
    </dgm:pt>
    <dgm:pt modelId="{D8E756CD-BB7F-4ABC-808B-9D3BC2E33F00}" type="pres">
      <dgm:prSet presAssocID="{F369647A-DE15-44F6-AFA3-659D161A788F}" presName="rootConnector" presStyleLbl="node2" presStyleIdx="2" presStyleCnt="3"/>
      <dgm:spPr/>
    </dgm:pt>
    <dgm:pt modelId="{FC71BC42-C62D-4158-ABDF-95C5CD60179E}" type="pres">
      <dgm:prSet presAssocID="{F369647A-DE15-44F6-AFA3-659D161A788F}" presName="hierChild4" presStyleCnt="0"/>
      <dgm:spPr/>
    </dgm:pt>
    <dgm:pt modelId="{146F6FEC-C97C-4133-AF95-4E0F7A471F82}" type="pres">
      <dgm:prSet presAssocID="{F369647A-DE15-44F6-AFA3-659D161A788F}" presName="hierChild5" presStyleCnt="0"/>
      <dgm:spPr/>
    </dgm:pt>
    <dgm:pt modelId="{E13595B0-45C2-490F-8EA6-FFB5C57D58C2}" type="pres">
      <dgm:prSet presAssocID="{F11FDED2-78BE-4D21-9362-9B342EFFD6C6}" presName="hierChild3" presStyleCnt="0"/>
      <dgm:spPr/>
    </dgm:pt>
  </dgm:ptLst>
  <dgm:cxnLst>
    <dgm:cxn modelId="{E0E6C80D-4E98-4C00-B8DE-4B17749DAEED}" type="presOf" srcId="{E6929DF7-FBF0-4528-8CF1-D5335F4517D1}" destId="{ED632E2A-8E89-4D50-BB15-AA826B4AA4B2}" srcOrd="1" destOrd="0" presId="urn:microsoft.com/office/officeart/2005/8/layout/orgChart1"/>
    <dgm:cxn modelId="{8140000E-D1DD-41A7-B01F-208A7E8D29CE}" type="presOf" srcId="{D09F0E76-82E5-40C4-8FBB-C2F05DFAC841}" destId="{6505CF3F-BC77-4430-A2FB-6255F609423F}" srcOrd="1" destOrd="0" presId="urn:microsoft.com/office/officeart/2005/8/layout/orgChart1"/>
    <dgm:cxn modelId="{D3C61E0F-3084-412D-A9BA-584026C4B328}" type="presOf" srcId="{F11FDED2-78BE-4D21-9362-9B342EFFD6C6}" destId="{E0E38FE5-EBD4-40D8-B5C4-3D264D9A7648}" srcOrd="0" destOrd="0" presId="urn:microsoft.com/office/officeart/2005/8/layout/orgChart1"/>
    <dgm:cxn modelId="{5AC11C16-550F-40A6-A5D6-955CDD523538}" type="presOf" srcId="{DC107E82-8C54-4D8B-8E0A-0AD6319D296B}" destId="{BEE709A0-52F5-4E36-B637-92C33CFD9D8F}" srcOrd="0" destOrd="0" presId="urn:microsoft.com/office/officeart/2005/8/layout/orgChart1"/>
    <dgm:cxn modelId="{A27E8C1D-B526-436C-8761-26DFA1D5B43D}" type="presOf" srcId="{3CEFDA60-B775-437D-9CA1-EB91AA7614EC}" destId="{A9222CEB-F52E-4F97-A978-FE9F88290213}" srcOrd="0" destOrd="0" presId="urn:microsoft.com/office/officeart/2005/8/layout/orgChart1"/>
    <dgm:cxn modelId="{6C7C3F1F-5D37-4BE5-8ECF-72A61F0BF69F}" type="presOf" srcId="{F11FDED2-78BE-4D21-9362-9B342EFFD6C6}" destId="{3859A892-5026-45E4-AC85-A62698D285C2}" srcOrd="1" destOrd="0" presId="urn:microsoft.com/office/officeart/2005/8/layout/orgChart1"/>
    <dgm:cxn modelId="{BD7D8633-E392-4145-A716-5190673AF3C3}" type="presOf" srcId="{FEECA846-4C48-4E7B-BA4D-D3B18D8D1268}" destId="{5EBB970E-E4F4-4494-A8ED-57536AB79962}" srcOrd="0" destOrd="0" presId="urn:microsoft.com/office/officeart/2005/8/layout/orgChart1"/>
    <dgm:cxn modelId="{8F7AC534-E155-4178-AFFF-62A6CF37EB45}" type="presOf" srcId="{05F336FA-8500-45D2-AF69-F967B5196D88}" destId="{5A1D077E-E36B-47CE-89BC-AEC14AF73BF1}" srcOrd="0" destOrd="0" presId="urn:microsoft.com/office/officeart/2005/8/layout/orgChart1"/>
    <dgm:cxn modelId="{C5826463-64D4-485A-83DB-A473D86D8CBD}" srcId="{F11FDED2-78BE-4D21-9362-9B342EFFD6C6}" destId="{E6929DF7-FBF0-4528-8CF1-D5335F4517D1}" srcOrd="1" destOrd="0" parTransId="{DC107E82-8C54-4D8B-8E0A-0AD6319D296B}" sibTransId="{A7704641-23C8-4A94-A574-DADB54795CB2}"/>
    <dgm:cxn modelId="{2F1FBC48-55C0-4DCC-B971-FD826F394CA1}" type="presOf" srcId="{E6929DF7-FBF0-4528-8CF1-D5335F4517D1}" destId="{192D873B-5F8A-4009-8E43-B101E0E39B52}" srcOrd="0" destOrd="0" presId="urn:microsoft.com/office/officeart/2005/8/layout/orgChart1"/>
    <dgm:cxn modelId="{A77A9F49-F024-4257-AFA5-FD7197F7519C}" srcId="{F11FDED2-78BE-4D21-9362-9B342EFFD6C6}" destId="{F369647A-DE15-44F6-AFA3-659D161A788F}" srcOrd="2" destOrd="0" parTransId="{FEECA846-4C48-4E7B-BA4D-D3B18D8D1268}" sibTransId="{6177D5DB-44A4-4654-A108-09E4350485C8}"/>
    <dgm:cxn modelId="{39E19273-DDE3-4579-BBD6-574E3D4373CF}" type="presOf" srcId="{D09F0E76-82E5-40C4-8FBB-C2F05DFAC841}" destId="{8E04D9A6-A509-4F43-B8C7-7516266D3E53}" srcOrd="0" destOrd="0" presId="urn:microsoft.com/office/officeart/2005/8/layout/orgChart1"/>
    <dgm:cxn modelId="{48203775-323C-499C-9D72-207F3B66BE92}" srcId="{F11FDED2-78BE-4D21-9362-9B342EFFD6C6}" destId="{D09F0E76-82E5-40C4-8FBB-C2F05DFAC841}" srcOrd="0" destOrd="0" parTransId="{05F336FA-8500-45D2-AF69-F967B5196D88}" sibTransId="{6B86E1F3-FCDE-469F-8BE5-5E9858F734E6}"/>
    <dgm:cxn modelId="{7F09CCA3-3AEE-4C14-971F-D7060F2690AE}" type="presOf" srcId="{F369647A-DE15-44F6-AFA3-659D161A788F}" destId="{B250F3E4-6ABF-4622-838D-FC5F49FFF1E8}" srcOrd="0" destOrd="0" presId="urn:microsoft.com/office/officeart/2005/8/layout/orgChart1"/>
    <dgm:cxn modelId="{0FAC00A7-F469-456A-B2AB-FEC21BD02428}" srcId="{3CEFDA60-B775-437D-9CA1-EB91AA7614EC}" destId="{F11FDED2-78BE-4D21-9362-9B342EFFD6C6}" srcOrd="0" destOrd="0" parTransId="{CE56FCB1-610F-4670-82A6-11F4A669A751}" sibTransId="{C0465C76-FA40-45AB-A645-45A2D4E5FA94}"/>
    <dgm:cxn modelId="{034840FA-E3B0-4628-8827-29FB4042A4D6}" type="presOf" srcId="{F369647A-DE15-44F6-AFA3-659D161A788F}" destId="{D8E756CD-BB7F-4ABC-808B-9D3BC2E33F00}" srcOrd="1" destOrd="0" presId="urn:microsoft.com/office/officeart/2005/8/layout/orgChart1"/>
    <dgm:cxn modelId="{96B47E91-8781-4AB9-BC73-A9A50BD9FC78}" type="presParOf" srcId="{A9222CEB-F52E-4F97-A978-FE9F88290213}" destId="{A9A61BA3-03FA-4CD3-A243-DD4C89E946F2}" srcOrd="0" destOrd="0" presId="urn:microsoft.com/office/officeart/2005/8/layout/orgChart1"/>
    <dgm:cxn modelId="{C2ECF2CF-8AFE-4B23-AA76-0D1E293092C7}" type="presParOf" srcId="{A9A61BA3-03FA-4CD3-A243-DD4C89E946F2}" destId="{0ECA8A2F-7B6B-412B-86B6-8F7D96F88212}" srcOrd="0" destOrd="0" presId="urn:microsoft.com/office/officeart/2005/8/layout/orgChart1"/>
    <dgm:cxn modelId="{BE54B334-CEF8-4DA5-84F1-E18DD14ED348}" type="presParOf" srcId="{0ECA8A2F-7B6B-412B-86B6-8F7D96F88212}" destId="{E0E38FE5-EBD4-40D8-B5C4-3D264D9A7648}" srcOrd="0" destOrd="0" presId="urn:microsoft.com/office/officeart/2005/8/layout/orgChart1"/>
    <dgm:cxn modelId="{4C2C6181-1621-49F7-9313-600C4B2EF4F3}" type="presParOf" srcId="{0ECA8A2F-7B6B-412B-86B6-8F7D96F88212}" destId="{3859A892-5026-45E4-AC85-A62698D285C2}" srcOrd="1" destOrd="0" presId="urn:microsoft.com/office/officeart/2005/8/layout/orgChart1"/>
    <dgm:cxn modelId="{9099F134-8E2D-42A2-A331-32D9E7B5B800}" type="presParOf" srcId="{A9A61BA3-03FA-4CD3-A243-DD4C89E946F2}" destId="{9BEF1613-8EA6-4C21-8FEB-41F169F62FD9}" srcOrd="1" destOrd="0" presId="urn:microsoft.com/office/officeart/2005/8/layout/orgChart1"/>
    <dgm:cxn modelId="{F7FE27DD-AC07-40D9-AF36-1CC643B26F17}" type="presParOf" srcId="{9BEF1613-8EA6-4C21-8FEB-41F169F62FD9}" destId="{5A1D077E-E36B-47CE-89BC-AEC14AF73BF1}" srcOrd="0" destOrd="0" presId="urn:microsoft.com/office/officeart/2005/8/layout/orgChart1"/>
    <dgm:cxn modelId="{8BC4AEC4-A498-4F4F-8B7E-5DECB5FF131B}" type="presParOf" srcId="{9BEF1613-8EA6-4C21-8FEB-41F169F62FD9}" destId="{4DAB1984-A6D9-40AC-B7ED-1AAC94FEF921}" srcOrd="1" destOrd="0" presId="urn:microsoft.com/office/officeart/2005/8/layout/orgChart1"/>
    <dgm:cxn modelId="{807FC1DE-9D68-47DC-9564-C9F8342F61C5}" type="presParOf" srcId="{4DAB1984-A6D9-40AC-B7ED-1AAC94FEF921}" destId="{0B5D63F1-4EB8-4826-8DE3-96E68698FC93}" srcOrd="0" destOrd="0" presId="urn:microsoft.com/office/officeart/2005/8/layout/orgChart1"/>
    <dgm:cxn modelId="{B7D02696-58F9-4F9B-A1D8-72EE45170E8A}" type="presParOf" srcId="{0B5D63F1-4EB8-4826-8DE3-96E68698FC93}" destId="{8E04D9A6-A509-4F43-B8C7-7516266D3E53}" srcOrd="0" destOrd="0" presId="urn:microsoft.com/office/officeart/2005/8/layout/orgChart1"/>
    <dgm:cxn modelId="{C2FAB2B9-31A5-4415-AEC7-27694BED0D58}" type="presParOf" srcId="{0B5D63F1-4EB8-4826-8DE3-96E68698FC93}" destId="{6505CF3F-BC77-4430-A2FB-6255F609423F}" srcOrd="1" destOrd="0" presId="urn:microsoft.com/office/officeart/2005/8/layout/orgChart1"/>
    <dgm:cxn modelId="{1D088268-3E26-4B0A-AF07-D9E6FE0B29F5}" type="presParOf" srcId="{4DAB1984-A6D9-40AC-B7ED-1AAC94FEF921}" destId="{53B4AAB5-43A5-4FCD-97D1-5D7E833E22F9}" srcOrd="1" destOrd="0" presId="urn:microsoft.com/office/officeart/2005/8/layout/orgChart1"/>
    <dgm:cxn modelId="{6F3697C8-DF98-4D94-BF93-334BF49C1C70}" type="presParOf" srcId="{4DAB1984-A6D9-40AC-B7ED-1AAC94FEF921}" destId="{523DD4B1-7C85-4236-88B9-9827F25025C9}" srcOrd="2" destOrd="0" presId="urn:microsoft.com/office/officeart/2005/8/layout/orgChart1"/>
    <dgm:cxn modelId="{E9A33BDE-9D7A-42A1-A78B-9A5AA5A89A54}" type="presParOf" srcId="{9BEF1613-8EA6-4C21-8FEB-41F169F62FD9}" destId="{BEE709A0-52F5-4E36-B637-92C33CFD9D8F}" srcOrd="2" destOrd="0" presId="urn:microsoft.com/office/officeart/2005/8/layout/orgChart1"/>
    <dgm:cxn modelId="{F4B0C210-E56C-46C1-96F3-2B91F6446D9F}" type="presParOf" srcId="{9BEF1613-8EA6-4C21-8FEB-41F169F62FD9}" destId="{1F61AE89-9954-4CDF-ABFA-23DB6327CD5C}" srcOrd="3" destOrd="0" presId="urn:microsoft.com/office/officeart/2005/8/layout/orgChart1"/>
    <dgm:cxn modelId="{B3569D01-EFEA-43B9-8F2B-4BA0BCB467EB}" type="presParOf" srcId="{1F61AE89-9954-4CDF-ABFA-23DB6327CD5C}" destId="{509EEA24-8868-4386-A2BB-69B54D546742}" srcOrd="0" destOrd="0" presId="urn:microsoft.com/office/officeart/2005/8/layout/orgChart1"/>
    <dgm:cxn modelId="{24EBECBC-84E7-4929-B008-B0AB5932BD75}" type="presParOf" srcId="{509EEA24-8868-4386-A2BB-69B54D546742}" destId="{192D873B-5F8A-4009-8E43-B101E0E39B52}" srcOrd="0" destOrd="0" presId="urn:microsoft.com/office/officeart/2005/8/layout/orgChart1"/>
    <dgm:cxn modelId="{10DE9C1F-759D-4EB7-9AAF-AEE6D4341B09}" type="presParOf" srcId="{509EEA24-8868-4386-A2BB-69B54D546742}" destId="{ED632E2A-8E89-4D50-BB15-AA826B4AA4B2}" srcOrd="1" destOrd="0" presId="urn:microsoft.com/office/officeart/2005/8/layout/orgChart1"/>
    <dgm:cxn modelId="{D02B22CB-1A2F-48D3-AAA4-19CCCB4701B5}" type="presParOf" srcId="{1F61AE89-9954-4CDF-ABFA-23DB6327CD5C}" destId="{30019D37-686F-4FA3-A7CF-5EA281006F7F}" srcOrd="1" destOrd="0" presId="urn:microsoft.com/office/officeart/2005/8/layout/orgChart1"/>
    <dgm:cxn modelId="{97217AE6-5D5C-4C91-8B57-59CEBEB149A5}" type="presParOf" srcId="{1F61AE89-9954-4CDF-ABFA-23DB6327CD5C}" destId="{65ED940B-1EEB-4689-AF7E-F494FF140337}" srcOrd="2" destOrd="0" presId="urn:microsoft.com/office/officeart/2005/8/layout/orgChart1"/>
    <dgm:cxn modelId="{F744D9C0-7947-4895-90B1-ABAAE4FFC222}" type="presParOf" srcId="{9BEF1613-8EA6-4C21-8FEB-41F169F62FD9}" destId="{5EBB970E-E4F4-4494-A8ED-57536AB79962}" srcOrd="4" destOrd="0" presId="urn:microsoft.com/office/officeart/2005/8/layout/orgChart1"/>
    <dgm:cxn modelId="{EBB531AE-7BB2-4042-93FD-DAD3D3712201}" type="presParOf" srcId="{9BEF1613-8EA6-4C21-8FEB-41F169F62FD9}" destId="{E7F9AB6B-F7DE-4EEB-808D-E35939BD7BB0}" srcOrd="5" destOrd="0" presId="urn:microsoft.com/office/officeart/2005/8/layout/orgChart1"/>
    <dgm:cxn modelId="{419385AF-DD1F-44C5-BCD5-C88F8341EF6B}" type="presParOf" srcId="{E7F9AB6B-F7DE-4EEB-808D-E35939BD7BB0}" destId="{0B2CEE7F-C5D1-4036-B438-97C71AF52ED8}" srcOrd="0" destOrd="0" presId="urn:microsoft.com/office/officeart/2005/8/layout/orgChart1"/>
    <dgm:cxn modelId="{47AA8699-6FA0-43AE-84FE-4CD7DAFE87FA}" type="presParOf" srcId="{0B2CEE7F-C5D1-4036-B438-97C71AF52ED8}" destId="{B250F3E4-6ABF-4622-838D-FC5F49FFF1E8}" srcOrd="0" destOrd="0" presId="urn:microsoft.com/office/officeart/2005/8/layout/orgChart1"/>
    <dgm:cxn modelId="{87D937B6-B636-44BE-A254-8C2B7778CBA4}" type="presParOf" srcId="{0B2CEE7F-C5D1-4036-B438-97C71AF52ED8}" destId="{D8E756CD-BB7F-4ABC-808B-9D3BC2E33F00}" srcOrd="1" destOrd="0" presId="urn:microsoft.com/office/officeart/2005/8/layout/orgChart1"/>
    <dgm:cxn modelId="{AA3348A7-E1AF-4155-8ABD-7C1E6387D601}" type="presParOf" srcId="{E7F9AB6B-F7DE-4EEB-808D-E35939BD7BB0}" destId="{FC71BC42-C62D-4158-ABDF-95C5CD60179E}" srcOrd="1" destOrd="0" presId="urn:microsoft.com/office/officeart/2005/8/layout/orgChart1"/>
    <dgm:cxn modelId="{4E91F8B6-7153-4B54-A88D-270EBED5EA3F}" type="presParOf" srcId="{E7F9AB6B-F7DE-4EEB-808D-E35939BD7BB0}" destId="{146F6FEC-C97C-4133-AF95-4E0F7A471F82}" srcOrd="2" destOrd="0" presId="urn:microsoft.com/office/officeart/2005/8/layout/orgChart1"/>
    <dgm:cxn modelId="{9591BAC7-6F81-4841-8FAC-A5A227CE7F1C}" type="presParOf" srcId="{A9A61BA3-03FA-4CD3-A243-DD4C89E946F2}" destId="{E13595B0-45C2-490F-8EA6-FFB5C57D58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4DEAF8-5EA1-45D9-B834-CDFCB0BA55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526E09-7A5D-4AD8-8B92-C181CC98D2E1}">
      <dgm:prSet phldrT="[Text]" custT="1"/>
      <dgm:spPr/>
      <dgm:t>
        <a:bodyPr/>
        <a:lstStyle/>
        <a:p>
          <a:r>
            <a:rPr lang="en-US" sz="3200">
              <a:latin typeface="Arial" panose="020B0604020202020204" pitchFamily="34" charset="0"/>
              <a:cs typeface="Arial" panose="020B0604020202020204" pitchFamily="34" charset="0"/>
            </a:rPr>
            <a:t>Physician</a:t>
          </a:r>
        </a:p>
      </dgm:t>
    </dgm:pt>
    <dgm:pt modelId="{AB3ED3EA-1CC8-400E-AE2E-AB9131852642}" type="parTrans" cxnId="{0F37DDE5-312B-4693-B61D-D351A1FFB8F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FEC53B-67CC-48C1-B42D-E0764F4000E5}" type="sibTrans" cxnId="{0F37DDE5-312B-4693-B61D-D351A1FFB8F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5EF1A-6770-4432-AA5D-D96D16F8E376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Develop a comprehensive care plan and assessment.</a:t>
          </a:r>
        </a:p>
      </dgm:t>
    </dgm:pt>
    <dgm:pt modelId="{4C095E2D-5A13-454E-92F3-C0FDF03F595D}" type="parTrans" cxnId="{04FA9B94-A1DA-48D0-81D1-08AB0BCDC85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DFF6B5-A942-4021-A973-8E4889A0BE24}" type="sibTrans" cxnId="{04FA9B94-A1DA-48D0-81D1-08AB0BCDC85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2CBB2D-9DD5-448E-82C4-09EC22C9E1E0}">
      <dgm:prSet phldrT="[Text]" custT="1"/>
      <dgm:spPr/>
      <dgm:t>
        <a:bodyPr/>
        <a:lstStyle/>
        <a:p>
          <a:r>
            <a:rPr lang="en-US" sz="3200">
              <a:latin typeface="Arial" panose="020B0604020202020204" pitchFamily="34" charset="0"/>
              <a:cs typeface="Arial" panose="020B0604020202020204" pitchFamily="34" charset="0"/>
            </a:rPr>
            <a:t>Clinical staff </a:t>
          </a:r>
        </a:p>
      </dgm:t>
    </dgm:pt>
    <dgm:pt modelId="{D346184A-2C90-464A-BFE4-96CA816B2C9B}" type="parTrans" cxnId="{48E46B26-D0C1-472B-84DB-CDAE8F1E2B4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5203A-4C6D-4CBF-8645-E86449481392}" type="sibTrans" cxnId="{48E46B26-D0C1-472B-84DB-CDAE8F1E2B4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9E7F3E-BAAE-4796-8044-DAEA9611E555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Educate patient and/or caregiver.</a:t>
          </a:r>
        </a:p>
      </dgm:t>
    </dgm:pt>
    <dgm:pt modelId="{31E49757-AB05-4492-9204-5752E4D04C5A}" type="parTrans" cxnId="{FD830E5C-9063-412F-AE66-B71E96C1344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52580A-058F-4E84-8F40-33520DCC5410}" type="sibTrans" cxnId="{FD830E5C-9063-412F-AE66-B71E96C1344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1CB9E9-931E-4EFC-A9A5-B5631A32F547}">
      <dgm:prSet phldrT="[Text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Address all health issues (medical and psychosocial)</a:t>
          </a:r>
        </a:p>
      </dgm:t>
    </dgm:pt>
    <dgm:pt modelId="{7E27AEF4-11FA-4A22-8DAE-69108CD993A0}" type="parTrans" cxnId="{D3D64374-1F43-43BA-8E4E-4BF08CF1744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7B9D20-0027-4DF9-B02F-F25CE13FD8CA}" type="sibTrans" cxnId="{D3D64374-1F43-43BA-8E4E-4BF08CF1744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CE4557-9CF8-4FE5-BE27-A0FBE6436648}">
      <dgm:prSet phldrT="[Text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Focus on patient’s chronic condition(s)</a:t>
          </a:r>
        </a:p>
      </dgm:t>
    </dgm:pt>
    <dgm:pt modelId="{B5295182-5704-4E0E-8486-4FAC12FA940C}" type="parTrans" cxnId="{0879C1D7-E541-4F5F-8911-B894690C298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8416FE-FF73-471F-B42D-77F26B235024}" type="sibTrans" cxnId="{0879C1D7-E541-4F5F-8911-B894690C298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97483-F1A4-4854-B99F-5703EC63F779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Reconcile medications list (including those prescribed by other providers).</a:t>
          </a:r>
        </a:p>
      </dgm:t>
    </dgm:pt>
    <dgm:pt modelId="{7BC69F4D-4B80-43A1-B7E1-3411E395C91A}" type="parTrans" cxnId="{9CC24C69-3FC7-4441-83C1-A88E496A6B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0B26E2-B6E7-426D-89C6-CA0FC94A2D10}" type="sibTrans" cxnId="{9CC24C69-3FC7-4441-83C1-A88E496A6B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48B59A-3EB0-4898-9F7E-36F332E35766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Manage care transitions.</a:t>
          </a:r>
        </a:p>
      </dgm:t>
    </dgm:pt>
    <dgm:pt modelId="{ED1B0EFA-A1AC-4672-9FB3-93E2BDE20CFD}" type="parTrans" cxnId="{F57C39B4-73A3-43D0-9762-15EAAFEF0F4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FEDF54-B895-4DF9-A3A0-55E4406A3CA4}" type="sibTrans" cxnId="{F57C39B4-73A3-43D0-9762-15EAAFEF0F4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490D0-4DFB-46D5-B197-997133BB16C8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Share information with other health care providers.</a:t>
          </a:r>
        </a:p>
      </dgm:t>
    </dgm:pt>
    <dgm:pt modelId="{BC583AB6-3160-48C5-A36F-3F8B3DB11B89}" type="parTrans" cxnId="{DE6DC3B9-F731-4D64-AD3A-EEAF9B4EF5D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374264-D538-46C2-ADC9-F8DCF8EF3179}" type="sibTrans" cxnId="{DE6DC3B9-F731-4D64-AD3A-EEAF9B4EF5D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572CD4-4BA5-4AF4-B3CF-852B17017839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Provide guidance and direction to clinical staff</a:t>
          </a:r>
        </a:p>
      </dgm:t>
    </dgm:pt>
    <dgm:pt modelId="{07C55158-BF50-49CA-A6D9-FC9232C98AB1}" type="parTrans" cxnId="{5501BEF9-0C2A-40CC-97A9-FE697CAD0C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6067FD-99AD-4F06-AF14-2685888D7B0C}" type="sibTrans" cxnId="{5501BEF9-0C2A-40CC-97A9-FE697CAD0C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CE0F8F-6ADB-478F-A684-D37E3A7215C8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Respond to patient inquiries.</a:t>
          </a:r>
        </a:p>
      </dgm:t>
    </dgm:pt>
    <dgm:pt modelId="{FA268BE9-E48E-4259-AE40-6459B124188A}" type="parTrans" cxnId="{EAF95AB8-DFA7-4FEB-9EC8-3935BD4F1C3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504495-112C-4D51-806B-66B511E49E93}" type="sibTrans" cxnId="{EAF95AB8-DFA7-4FEB-9EC8-3935BD4F1C3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41E98F-672D-4FD6-B5DE-E023C86643DA}" type="pres">
      <dgm:prSet presAssocID="{5C4DEAF8-5EA1-45D9-B834-CDFCB0BA556C}" presName="linear" presStyleCnt="0">
        <dgm:presLayoutVars>
          <dgm:animLvl val="lvl"/>
          <dgm:resizeHandles val="exact"/>
        </dgm:presLayoutVars>
      </dgm:prSet>
      <dgm:spPr/>
    </dgm:pt>
    <dgm:pt modelId="{C82FCB36-6396-4D77-B539-228D4770F0F0}" type="pres">
      <dgm:prSet presAssocID="{FE526E09-7A5D-4AD8-8B92-C181CC98D2E1}" presName="parentText" presStyleLbl="node1" presStyleIdx="0" presStyleCnt="2" custScaleY="119050" custLinFactNeighborX="-19265" custLinFactNeighborY="1397">
        <dgm:presLayoutVars>
          <dgm:chMax val="0"/>
          <dgm:bulletEnabled val="1"/>
        </dgm:presLayoutVars>
      </dgm:prSet>
      <dgm:spPr/>
    </dgm:pt>
    <dgm:pt modelId="{B9AB2A1F-E35F-4DED-9929-021D83FFE531}" type="pres">
      <dgm:prSet presAssocID="{FE526E09-7A5D-4AD8-8B92-C181CC98D2E1}" presName="childText" presStyleLbl="revTx" presStyleIdx="0" presStyleCnt="2" custScaleY="136829">
        <dgm:presLayoutVars>
          <dgm:bulletEnabled val="1"/>
        </dgm:presLayoutVars>
      </dgm:prSet>
      <dgm:spPr/>
    </dgm:pt>
    <dgm:pt modelId="{BF017A9A-7492-43FF-9572-967599B695C5}" type="pres">
      <dgm:prSet presAssocID="{CB2CBB2D-9DD5-448E-82C4-09EC22C9E1E0}" presName="parentText" presStyleLbl="node1" presStyleIdx="1" presStyleCnt="2" custScaleY="130352">
        <dgm:presLayoutVars>
          <dgm:chMax val="0"/>
          <dgm:bulletEnabled val="1"/>
        </dgm:presLayoutVars>
      </dgm:prSet>
      <dgm:spPr/>
    </dgm:pt>
    <dgm:pt modelId="{CB73261E-B77F-4259-A76C-C58EC0C93641}" type="pres">
      <dgm:prSet presAssocID="{CB2CBB2D-9DD5-448E-82C4-09EC22C9E1E0}" presName="childText" presStyleLbl="revTx" presStyleIdx="1" presStyleCnt="2" custScaleY="134437">
        <dgm:presLayoutVars>
          <dgm:bulletEnabled val="1"/>
        </dgm:presLayoutVars>
      </dgm:prSet>
      <dgm:spPr/>
    </dgm:pt>
  </dgm:ptLst>
  <dgm:cxnLst>
    <dgm:cxn modelId="{48E46B26-D0C1-472B-84DB-CDAE8F1E2B4B}" srcId="{5C4DEAF8-5EA1-45D9-B834-CDFCB0BA556C}" destId="{CB2CBB2D-9DD5-448E-82C4-09EC22C9E1E0}" srcOrd="1" destOrd="0" parTransId="{D346184A-2C90-464A-BFE4-96CA816B2C9B}" sibTransId="{D515203A-4C6D-4CBF-8645-E86449481392}"/>
    <dgm:cxn modelId="{FD830E5C-9063-412F-AE66-B71E96C1344C}" srcId="{CB2CBB2D-9DD5-448E-82C4-09EC22C9E1E0}" destId="{DB9E7F3E-BAAE-4796-8044-DAEA9611E555}" srcOrd="0" destOrd="0" parTransId="{31E49757-AB05-4492-9204-5752E4D04C5A}" sibTransId="{8F52580A-058F-4E84-8F40-33520DCC5410}"/>
    <dgm:cxn modelId="{83949F62-40DE-4328-BF58-DE21571FB2CA}" type="presOf" srcId="{DB9E7F3E-BAAE-4796-8044-DAEA9611E555}" destId="{CB73261E-B77F-4259-A76C-C58EC0C93641}" srcOrd="0" destOrd="0" presId="urn:microsoft.com/office/officeart/2005/8/layout/vList2"/>
    <dgm:cxn modelId="{9CC24C69-3FC7-4441-83C1-A88E496A6B4A}" srcId="{CB2CBB2D-9DD5-448E-82C4-09EC22C9E1E0}" destId="{AF697483-F1A4-4854-B99F-5703EC63F779}" srcOrd="2" destOrd="0" parTransId="{7BC69F4D-4B80-43A1-B7E1-3411E395C91A}" sibTransId="{030B26E2-B6E7-426D-89C6-CA0FC94A2D10}"/>
    <dgm:cxn modelId="{D3D64374-1F43-43BA-8E4E-4BF08CF17449}" srcId="{41D5EF1A-6770-4432-AA5D-D96D16F8E376}" destId="{771CB9E9-931E-4EFC-A9A5-B5631A32F547}" srcOrd="0" destOrd="0" parTransId="{7E27AEF4-11FA-4A22-8DAE-69108CD993A0}" sibTransId="{987B9D20-0027-4DF9-B02F-F25CE13FD8CA}"/>
    <dgm:cxn modelId="{1EBA9284-25B2-4913-9F1B-3CD5CDD9C12B}" type="presOf" srcId="{2C572CD4-4BA5-4AF4-B3CF-852B17017839}" destId="{B9AB2A1F-E35F-4DED-9929-021D83FFE531}" srcOrd="0" destOrd="3" presId="urn:microsoft.com/office/officeart/2005/8/layout/vList2"/>
    <dgm:cxn modelId="{0799D586-DF3D-498A-B0B6-4B37BF0DFEA2}" type="presOf" srcId="{AF697483-F1A4-4854-B99F-5703EC63F779}" destId="{CB73261E-B77F-4259-A76C-C58EC0C93641}" srcOrd="0" destOrd="2" presId="urn:microsoft.com/office/officeart/2005/8/layout/vList2"/>
    <dgm:cxn modelId="{3A40FD8F-01AD-4D13-85D2-E49D32A1D7DF}" type="presOf" srcId="{5C4DEAF8-5EA1-45D9-B834-CDFCB0BA556C}" destId="{F041E98F-672D-4FD6-B5DE-E023C86643DA}" srcOrd="0" destOrd="0" presId="urn:microsoft.com/office/officeart/2005/8/layout/vList2"/>
    <dgm:cxn modelId="{04FA9B94-A1DA-48D0-81D1-08AB0BCDC854}" srcId="{FE526E09-7A5D-4AD8-8B92-C181CC98D2E1}" destId="{41D5EF1A-6770-4432-AA5D-D96D16F8E376}" srcOrd="0" destOrd="0" parTransId="{4C095E2D-5A13-454E-92F3-C0FDF03F595D}" sibTransId="{0ADFF6B5-A942-4021-A973-8E4889A0BE24}"/>
    <dgm:cxn modelId="{E3E162A2-2DE8-410B-85BB-0EF77F07F5F3}" type="presOf" srcId="{0A48B59A-3EB0-4898-9F7E-36F332E35766}" destId="{CB73261E-B77F-4259-A76C-C58EC0C93641}" srcOrd="0" destOrd="3" presId="urn:microsoft.com/office/officeart/2005/8/layout/vList2"/>
    <dgm:cxn modelId="{F13CAAB0-614A-4BDC-9476-CE605DDE66B9}" type="presOf" srcId="{CB2CBB2D-9DD5-448E-82C4-09EC22C9E1E0}" destId="{BF017A9A-7492-43FF-9572-967599B695C5}" srcOrd="0" destOrd="0" presId="urn:microsoft.com/office/officeart/2005/8/layout/vList2"/>
    <dgm:cxn modelId="{F57C39B4-73A3-43D0-9762-15EAAFEF0F40}" srcId="{CB2CBB2D-9DD5-448E-82C4-09EC22C9E1E0}" destId="{0A48B59A-3EB0-4898-9F7E-36F332E35766}" srcOrd="3" destOrd="0" parTransId="{ED1B0EFA-A1AC-4672-9FB3-93E2BDE20CFD}" sibTransId="{0AFEDF54-B895-4DF9-A3A0-55E4406A3CA4}"/>
    <dgm:cxn modelId="{EAF95AB8-DFA7-4FEB-9EC8-3935BD4F1C36}" srcId="{CB2CBB2D-9DD5-448E-82C4-09EC22C9E1E0}" destId="{B1CE0F8F-6ADB-478F-A684-D37E3A7215C8}" srcOrd="1" destOrd="0" parTransId="{FA268BE9-E48E-4259-AE40-6459B124188A}" sibTransId="{70504495-112C-4D51-806B-66B511E49E93}"/>
    <dgm:cxn modelId="{DE6DC3B9-F731-4D64-AD3A-EEAF9B4EF5D5}" srcId="{CB2CBB2D-9DD5-448E-82C4-09EC22C9E1E0}" destId="{292490D0-4DFB-46D5-B197-997133BB16C8}" srcOrd="4" destOrd="0" parTransId="{BC583AB6-3160-48C5-A36F-3F8B3DB11B89}" sibTransId="{69374264-D538-46C2-ADC9-F8DCF8EF3179}"/>
    <dgm:cxn modelId="{7E3C52BA-BFE2-4AD5-8D50-BCCB1D48F787}" type="presOf" srcId="{FE526E09-7A5D-4AD8-8B92-C181CC98D2E1}" destId="{C82FCB36-6396-4D77-B539-228D4770F0F0}" srcOrd="0" destOrd="0" presId="urn:microsoft.com/office/officeart/2005/8/layout/vList2"/>
    <dgm:cxn modelId="{0879C1D7-E541-4F5F-8911-B894690C2984}" srcId="{41D5EF1A-6770-4432-AA5D-D96D16F8E376}" destId="{0CCE4557-9CF8-4FE5-BE27-A0FBE6436648}" srcOrd="1" destOrd="0" parTransId="{B5295182-5704-4E0E-8486-4FAC12FA940C}" sibTransId="{C98416FE-FF73-471F-B42D-77F26B235024}"/>
    <dgm:cxn modelId="{4869A1DB-A10D-4A25-97BD-3A679272A17F}" type="presOf" srcId="{41D5EF1A-6770-4432-AA5D-D96D16F8E376}" destId="{B9AB2A1F-E35F-4DED-9929-021D83FFE531}" srcOrd="0" destOrd="0" presId="urn:microsoft.com/office/officeart/2005/8/layout/vList2"/>
    <dgm:cxn modelId="{C590A1DB-6418-46E6-92C1-E758AC327F82}" type="presOf" srcId="{292490D0-4DFB-46D5-B197-997133BB16C8}" destId="{CB73261E-B77F-4259-A76C-C58EC0C93641}" srcOrd="0" destOrd="4" presId="urn:microsoft.com/office/officeart/2005/8/layout/vList2"/>
    <dgm:cxn modelId="{E7E90DE2-C4B6-4791-8C24-173B1890A2F1}" type="presOf" srcId="{0CCE4557-9CF8-4FE5-BE27-A0FBE6436648}" destId="{B9AB2A1F-E35F-4DED-9929-021D83FFE531}" srcOrd="0" destOrd="2" presId="urn:microsoft.com/office/officeart/2005/8/layout/vList2"/>
    <dgm:cxn modelId="{13493BE4-647A-49D9-A4F3-8CA03CDE6975}" type="presOf" srcId="{B1CE0F8F-6ADB-478F-A684-D37E3A7215C8}" destId="{CB73261E-B77F-4259-A76C-C58EC0C93641}" srcOrd="0" destOrd="1" presId="urn:microsoft.com/office/officeart/2005/8/layout/vList2"/>
    <dgm:cxn modelId="{0F37DDE5-312B-4693-B61D-D351A1FFB8F5}" srcId="{5C4DEAF8-5EA1-45D9-B834-CDFCB0BA556C}" destId="{FE526E09-7A5D-4AD8-8B92-C181CC98D2E1}" srcOrd="0" destOrd="0" parTransId="{AB3ED3EA-1CC8-400E-AE2E-AB9131852642}" sibTransId="{E7FEC53B-67CC-48C1-B42D-E0764F4000E5}"/>
    <dgm:cxn modelId="{C3E553EA-109A-4B92-869B-99D8947AD64D}" type="presOf" srcId="{771CB9E9-931E-4EFC-A9A5-B5631A32F547}" destId="{B9AB2A1F-E35F-4DED-9929-021D83FFE531}" srcOrd="0" destOrd="1" presId="urn:microsoft.com/office/officeart/2005/8/layout/vList2"/>
    <dgm:cxn modelId="{5501BEF9-0C2A-40CC-97A9-FE697CAD0CAD}" srcId="{FE526E09-7A5D-4AD8-8B92-C181CC98D2E1}" destId="{2C572CD4-4BA5-4AF4-B3CF-852B17017839}" srcOrd="1" destOrd="0" parTransId="{07C55158-BF50-49CA-A6D9-FC9232C98AB1}" sibTransId="{CE6067FD-99AD-4F06-AF14-2685888D7B0C}"/>
    <dgm:cxn modelId="{ED955443-2ACD-4EDE-BFD5-C7533583C855}" type="presParOf" srcId="{F041E98F-672D-4FD6-B5DE-E023C86643DA}" destId="{C82FCB36-6396-4D77-B539-228D4770F0F0}" srcOrd="0" destOrd="0" presId="urn:microsoft.com/office/officeart/2005/8/layout/vList2"/>
    <dgm:cxn modelId="{F2F5D22F-74B5-42DD-9043-21FBA7A06687}" type="presParOf" srcId="{F041E98F-672D-4FD6-B5DE-E023C86643DA}" destId="{B9AB2A1F-E35F-4DED-9929-021D83FFE531}" srcOrd="1" destOrd="0" presId="urn:microsoft.com/office/officeart/2005/8/layout/vList2"/>
    <dgm:cxn modelId="{1401160C-4EB7-4D35-B559-5AED13B05924}" type="presParOf" srcId="{F041E98F-672D-4FD6-B5DE-E023C86643DA}" destId="{BF017A9A-7492-43FF-9572-967599B695C5}" srcOrd="2" destOrd="0" presId="urn:microsoft.com/office/officeart/2005/8/layout/vList2"/>
    <dgm:cxn modelId="{6A8FFB9E-D5DD-4E28-B5D5-CF3B381B6221}" type="presParOf" srcId="{F041E98F-672D-4FD6-B5DE-E023C86643DA}" destId="{CB73261E-B77F-4259-A76C-C58EC0C9364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D0D922-388F-42C6-9C0D-63D350D4959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288E52-C7E9-4F6A-B6FA-AB4664F0EC96}">
      <dgm:prSet phldrT="[Text]" custT="1"/>
      <dgm:spPr/>
      <dgm:t>
        <a:bodyPr/>
        <a:lstStyle/>
        <a:p>
          <a:r>
            <a:rPr lang="en-US" sz="320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Practice Administration Requirements</a:t>
          </a:r>
        </a:p>
      </dgm:t>
    </dgm:pt>
    <dgm:pt modelId="{248D56B4-5EA9-43BC-B164-ED7F587AA862}" type="parTrans" cxnId="{3020D495-8F67-4ABF-A8BB-731A3FD0CEB6}">
      <dgm:prSet/>
      <dgm:spPr/>
      <dgm:t>
        <a:bodyPr/>
        <a:lstStyle/>
        <a:p>
          <a:endParaRPr lang="en-US" sz="2800"/>
        </a:p>
      </dgm:t>
    </dgm:pt>
    <dgm:pt modelId="{9A52208E-A290-44D4-8760-2830DB5EBF93}" type="sibTrans" cxnId="{3020D495-8F67-4ABF-A8BB-731A3FD0CEB6}">
      <dgm:prSet/>
      <dgm:spPr/>
      <dgm:t>
        <a:bodyPr/>
        <a:lstStyle/>
        <a:p>
          <a:endParaRPr lang="en-US" sz="2800"/>
        </a:p>
      </dgm:t>
    </dgm:pt>
    <dgm:pt modelId="{B68D9317-3C56-42C0-AE55-4BEB4564140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dirty="0"/>
            <a:t>24/7 access to care</a:t>
          </a:r>
        </a:p>
      </dgm:t>
    </dgm:pt>
    <dgm:pt modelId="{C98A1B9D-9A69-406A-9CD2-F647387393A4}" type="parTrans" cxnId="{B0D15CF2-1C22-4E49-A707-F4A4C4B62AAB}">
      <dgm:prSet/>
      <dgm:spPr/>
      <dgm:t>
        <a:bodyPr/>
        <a:lstStyle/>
        <a:p>
          <a:endParaRPr lang="en-US" sz="2800"/>
        </a:p>
      </dgm:t>
    </dgm:pt>
    <dgm:pt modelId="{638CF9D9-CCB4-4FA3-A09F-955811139B01}" type="sibTrans" cxnId="{B0D15CF2-1C22-4E49-A707-F4A4C4B62AAB}">
      <dgm:prSet/>
      <dgm:spPr/>
      <dgm:t>
        <a:bodyPr/>
        <a:lstStyle/>
        <a:p>
          <a:endParaRPr lang="en-US" sz="2800"/>
        </a:p>
      </dgm:t>
    </dgm:pt>
    <dgm:pt modelId="{A793C19A-7BF4-44DF-8E46-0AEB3FE0835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dirty="0"/>
            <a:t>Patient navigation services</a:t>
          </a:r>
        </a:p>
      </dgm:t>
    </dgm:pt>
    <dgm:pt modelId="{B488697B-8223-4311-B47B-7B01A0B05213}" type="parTrans" cxnId="{5C5DD955-64E6-4492-B70E-EFCBDBD60ADE}">
      <dgm:prSet/>
      <dgm:spPr/>
      <dgm:t>
        <a:bodyPr/>
        <a:lstStyle/>
        <a:p>
          <a:endParaRPr lang="en-US" sz="2800"/>
        </a:p>
      </dgm:t>
    </dgm:pt>
    <dgm:pt modelId="{78B3F84A-9934-4178-A594-705D7E92886C}" type="sibTrans" cxnId="{5C5DD955-64E6-4492-B70E-EFCBDBD60ADE}">
      <dgm:prSet/>
      <dgm:spPr/>
      <dgm:t>
        <a:bodyPr/>
        <a:lstStyle/>
        <a:p>
          <a:endParaRPr lang="en-US" sz="2800"/>
        </a:p>
      </dgm:t>
    </dgm:pt>
    <dgm:pt modelId="{B6D8FC0E-E54A-4AA0-90EA-48E6388A7FB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dirty="0"/>
            <a:t>Care planning</a:t>
          </a:r>
        </a:p>
      </dgm:t>
    </dgm:pt>
    <dgm:pt modelId="{FDBF0FEF-BDC2-4F0A-A83C-C491A305C070}" type="parTrans" cxnId="{9DCF4595-D8F0-4AB6-8514-27C6C735B3E3}">
      <dgm:prSet/>
      <dgm:spPr/>
      <dgm:t>
        <a:bodyPr/>
        <a:lstStyle/>
        <a:p>
          <a:endParaRPr lang="en-US" sz="2800"/>
        </a:p>
      </dgm:t>
    </dgm:pt>
    <dgm:pt modelId="{82483D39-47D2-4BBA-A3AA-93D539834CCC}" type="sibTrans" cxnId="{9DCF4595-D8F0-4AB6-8514-27C6C735B3E3}">
      <dgm:prSet/>
      <dgm:spPr/>
      <dgm:t>
        <a:bodyPr/>
        <a:lstStyle/>
        <a:p>
          <a:endParaRPr lang="en-US" sz="2800"/>
        </a:p>
      </dgm:t>
    </dgm:pt>
    <dgm:pt modelId="{3CB61D4D-8851-4B21-8174-51D633C7340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/>
            <a:t>Screening for SDOH</a:t>
          </a:r>
        </a:p>
      </dgm:t>
    </dgm:pt>
    <dgm:pt modelId="{FBF4E75F-8103-4D42-A0CF-39B90E53FDB1}" type="parTrans" cxnId="{6D273D10-BFC5-4F39-B692-74B233B0BA55}">
      <dgm:prSet/>
      <dgm:spPr/>
      <dgm:t>
        <a:bodyPr/>
        <a:lstStyle/>
        <a:p>
          <a:endParaRPr lang="en-US" sz="2800"/>
        </a:p>
      </dgm:t>
    </dgm:pt>
    <dgm:pt modelId="{79C7F86C-7B04-407A-9698-29F4AAAED227}" type="sibTrans" cxnId="{6D273D10-BFC5-4F39-B692-74B233B0BA55}">
      <dgm:prSet/>
      <dgm:spPr/>
      <dgm:t>
        <a:bodyPr/>
        <a:lstStyle/>
        <a:p>
          <a:endParaRPr lang="en-US" sz="2800"/>
        </a:p>
      </dgm:t>
    </dgm:pt>
    <dgm:pt modelId="{E294AFD8-486A-4F0A-912E-9D2F6934166C}" type="pres">
      <dgm:prSet presAssocID="{8CD0D922-388F-42C6-9C0D-63D350D49593}" presName="composite" presStyleCnt="0">
        <dgm:presLayoutVars>
          <dgm:chMax val="1"/>
          <dgm:dir/>
          <dgm:resizeHandles val="exact"/>
        </dgm:presLayoutVars>
      </dgm:prSet>
      <dgm:spPr/>
    </dgm:pt>
    <dgm:pt modelId="{12146F0F-2B67-4E43-9D1E-E18B99FFA126}" type="pres">
      <dgm:prSet presAssocID="{9C288E52-C7E9-4F6A-B6FA-AB4664F0EC96}" presName="roof" presStyleLbl="dkBgShp" presStyleIdx="0" presStyleCnt="2"/>
      <dgm:spPr/>
    </dgm:pt>
    <dgm:pt modelId="{63859F83-BC40-4AC7-B5FE-36C0D1042C1A}" type="pres">
      <dgm:prSet presAssocID="{9C288E52-C7E9-4F6A-B6FA-AB4664F0EC96}" presName="pillars" presStyleCnt="0"/>
      <dgm:spPr/>
    </dgm:pt>
    <dgm:pt modelId="{47B7EBAC-806F-4194-A1A2-FC3795E0E4E4}" type="pres">
      <dgm:prSet presAssocID="{9C288E52-C7E9-4F6A-B6FA-AB4664F0EC96}" presName="pillar1" presStyleLbl="node1" presStyleIdx="0" presStyleCnt="4">
        <dgm:presLayoutVars>
          <dgm:bulletEnabled val="1"/>
        </dgm:presLayoutVars>
      </dgm:prSet>
      <dgm:spPr/>
    </dgm:pt>
    <dgm:pt modelId="{3C65FBC6-04A9-48BC-93A8-790FAB7EF84D}" type="pres">
      <dgm:prSet presAssocID="{A793C19A-7BF4-44DF-8E46-0AEB3FE0835E}" presName="pillarX" presStyleLbl="node1" presStyleIdx="1" presStyleCnt="4">
        <dgm:presLayoutVars>
          <dgm:bulletEnabled val="1"/>
        </dgm:presLayoutVars>
      </dgm:prSet>
      <dgm:spPr/>
    </dgm:pt>
    <dgm:pt modelId="{3BF6F7CE-F7A9-4D64-BD11-836A5EF53A09}" type="pres">
      <dgm:prSet presAssocID="{B6D8FC0E-E54A-4AA0-90EA-48E6388A7FB7}" presName="pillarX" presStyleLbl="node1" presStyleIdx="2" presStyleCnt="4">
        <dgm:presLayoutVars>
          <dgm:bulletEnabled val="1"/>
        </dgm:presLayoutVars>
      </dgm:prSet>
      <dgm:spPr/>
    </dgm:pt>
    <dgm:pt modelId="{100C5877-D793-4C55-9C25-A9B7556C47AA}" type="pres">
      <dgm:prSet presAssocID="{3CB61D4D-8851-4B21-8174-51D633C73404}" presName="pillarX" presStyleLbl="node1" presStyleIdx="3" presStyleCnt="4">
        <dgm:presLayoutVars>
          <dgm:bulletEnabled val="1"/>
        </dgm:presLayoutVars>
      </dgm:prSet>
      <dgm:spPr/>
    </dgm:pt>
    <dgm:pt modelId="{03932244-87FD-419A-8328-6312E3CDBA57}" type="pres">
      <dgm:prSet presAssocID="{9C288E52-C7E9-4F6A-B6FA-AB4664F0EC96}" presName="base" presStyleLbl="dkBgShp" presStyleIdx="1" presStyleCnt="2"/>
      <dgm:spPr/>
    </dgm:pt>
  </dgm:ptLst>
  <dgm:cxnLst>
    <dgm:cxn modelId="{ED31AD0C-EDA9-4660-8A9E-7E9B7FAC3CA3}" type="presOf" srcId="{B6D8FC0E-E54A-4AA0-90EA-48E6388A7FB7}" destId="{3BF6F7CE-F7A9-4D64-BD11-836A5EF53A09}" srcOrd="0" destOrd="0" presId="urn:microsoft.com/office/officeart/2005/8/layout/hList3"/>
    <dgm:cxn modelId="{6D273D10-BFC5-4F39-B692-74B233B0BA55}" srcId="{9C288E52-C7E9-4F6A-B6FA-AB4664F0EC96}" destId="{3CB61D4D-8851-4B21-8174-51D633C73404}" srcOrd="3" destOrd="0" parTransId="{FBF4E75F-8103-4D42-A0CF-39B90E53FDB1}" sibTransId="{79C7F86C-7B04-407A-9698-29F4AAAED227}"/>
    <dgm:cxn modelId="{DDCCC226-B0C3-47AC-A9DB-ECEB91A5BE9F}" type="presOf" srcId="{3CB61D4D-8851-4B21-8174-51D633C73404}" destId="{100C5877-D793-4C55-9C25-A9B7556C47AA}" srcOrd="0" destOrd="0" presId="urn:microsoft.com/office/officeart/2005/8/layout/hList3"/>
    <dgm:cxn modelId="{1489CA71-F3FF-4F76-BE1C-C07E8F445319}" type="presOf" srcId="{B68D9317-3C56-42C0-AE55-4BEB4564140C}" destId="{47B7EBAC-806F-4194-A1A2-FC3795E0E4E4}" srcOrd="0" destOrd="0" presId="urn:microsoft.com/office/officeart/2005/8/layout/hList3"/>
    <dgm:cxn modelId="{6F4FC652-A618-42B9-9D03-9C0C58F08CC6}" type="presOf" srcId="{A793C19A-7BF4-44DF-8E46-0AEB3FE0835E}" destId="{3C65FBC6-04A9-48BC-93A8-790FAB7EF84D}" srcOrd="0" destOrd="0" presId="urn:microsoft.com/office/officeart/2005/8/layout/hList3"/>
    <dgm:cxn modelId="{5C5DD955-64E6-4492-B70E-EFCBDBD60ADE}" srcId="{9C288E52-C7E9-4F6A-B6FA-AB4664F0EC96}" destId="{A793C19A-7BF4-44DF-8E46-0AEB3FE0835E}" srcOrd="1" destOrd="0" parTransId="{B488697B-8223-4311-B47B-7B01A0B05213}" sibTransId="{78B3F84A-9934-4178-A594-705D7E92886C}"/>
    <dgm:cxn modelId="{9DCF4595-D8F0-4AB6-8514-27C6C735B3E3}" srcId="{9C288E52-C7E9-4F6A-B6FA-AB4664F0EC96}" destId="{B6D8FC0E-E54A-4AA0-90EA-48E6388A7FB7}" srcOrd="2" destOrd="0" parTransId="{FDBF0FEF-BDC2-4F0A-A83C-C491A305C070}" sibTransId="{82483D39-47D2-4BBA-A3AA-93D539834CCC}"/>
    <dgm:cxn modelId="{EA9EB295-399B-4D16-8779-0F066CD2393C}" type="presOf" srcId="{8CD0D922-388F-42C6-9C0D-63D350D49593}" destId="{E294AFD8-486A-4F0A-912E-9D2F6934166C}" srcOrd="0" destOrd="0" presId="urn:microsoft.com/office/officeart/2005/8/layout/hList3"/>
    <dgm:cxn modelId="{3020D495-8F67-4ABF-A8BB-731A3FD0CEB6}" srcId="{8CD0D922-388F-42C6-9C0D-63D350D49593}" destId="{9C288E52-C7E9-4F6A-B6FA-AB4664F0EC96}" srcOrd="0" destOrd="0" parTransId="{248D56B4-5EA9-43BC-B164-ED7F587AA862}" sibTransId="{9A52208E-A290-44D4-8760-2830DB5EBF93}"/>
    <dgm:cxn modelId="{A3949CEB-C7B7-4E62-9F31-5BFF631B1168}" type="presOf" srcId="{9C288E52-C7E9-4F6A-B6FA-AB4664F0EC96}" destId="{12146F0F-2B67-4E43-9D1E-E18B99FFA126}" srcOrd="0" destOrd="0" presId="urn:microsoft.com/office/officeart/2005/8/layout/hList3"/>
    <dgm:cxn modelId="{B0D15CF2-1C22-4E49-A707-F4A4C4B62AAB}" srcId="{9C288E52-C7E9-4F6A-B6FA-AB4664F0EC96}" destId="{B68D9317-3C56-42C0-AE55-4BEB4564140C}" srcOrd="0" destOrd="0" parTransId="{C98A1B9D-9A69-406A-9CD2-F647387393A4}" sibTransId="{638CF9D9-CCB4-4FA3-A09F-955811139B01}"/>
    <dgm:cxn modelId="{0A4E6019-A3A7-477C-9499-5B51CDB00A64}" type="presParOf" srcId="{E294AFD8-486A-4F0A-912E-9D2F6934166C}" destId="{12146F0F-2B67-4E43-9D1E-E18B99FFA126}" srcOrd="0" destOrd="0" presId="urn:microsoft.com/office/officeart/2005/8/layout/hList3"/>
    <dgm:cxn modelId="{1FEDF4A3-1020-4034-A935-76C15D3C9F35}" type="presParOf" srcId="{E294AFD8-486A-4F0A-912E-9D2F6934166C}" destId="{63859F83-BC40-4AC7-B5FE-36C0D1042C1A}" srcOrd="1" destOrd="0" presId="urn:microsoft.com/office/officeart/2005/8/layout/hList3"/>
    <dgm:cxn modelId="{6A9BD83B-5E76-42E5-999D-C6CE15067C71}" type="presParOf" srcId="{63859F83-BC40-4AC7-B5FE-36C0D1042C1A}" destId="{47B7EBAC-806F-4194-A1A2-FC3795E0E4E4}" srcOrd="0" destOrd="0" presId="urn:microsoft.com/office/officeart/2005/8/layout/hList3"/>
    <dgm:cxn modelId="{8410A742-4C2D-45E1-A489-C39CDE05660D}" type="presParOf" srcId="{63859F83-BC40-4AC7-B5FE-36C0D1042C1A}" destId="{3C65FBC6-04A9-48BC-93A8-790FAB7EF84D}" srcOrd="1" destOrd="0" presId="urn:microsoft.com/office/officeart/2005/8/layout/hList3"/>
    <dgm:cxn modelId="{6460F209-1B3A-4EA0-B30E-3446B95C0546}" type="presParOf" srcId="{63859F83-BC40-4AC7-B5FE-36C0D1042C1A}" destId="{3BF6F7CE-F7A9-4D64-BD11-836A5EF53A09}" srcOrd="2" destOrd="0" presId="urn:microsoft.com/office/officeart/2005/8/layout/hList3"/>
    <dgm:cxn modelId="{53F4442E-EC42-4A73-9080-6C8782ACAF31}" type="presParOf" srcId="{63859F83-BC40-4AC7-B5FE-36C0D1042C1A}" destId="{100C5877-D793-4C55-9C25-A9B7556C47AA}" srcOrd="3" destOrd="0" presId="urn:microsoft.com/office/officeart/2005/8/layout/hList3"/>
    <dgm:cxn modelId="{687A71D0-1DA4-4A07-82CA-D4C1CEDDFA9C}" type="presParOf" srcId="{E294AFD8-486A-4F0A-912E-9D2F6934166C}" destId="{03932244-87FD-419A-8328-6312E3CDBA5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A99AC3-910B-4CCF-8118-CD6E80628795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F1FA24F-98BD-48AF-9679-F91D48EC2C95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24/7 access to physicians or other qualified health care professionals or clinical staff.</a:t>
          </a:r>
        </a:p>
      </dgm:t>
    </dgm:pt>
    <dgm:pt modelId="{6E7AC617-EEA2-400D-81A4-919DA54E0ACA}" type="parTrans" cxnId="{1ABD8E48-17CF-4290-8B1B-5EF582F3C2E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B77828-3839-4749-9EBA-C4A19EF9B9FB}" type="sibTrans" cxnId="{1ABD8E48-17CF-4290-8B1B-5EF582F3C2E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015B6-6EA5-4C5C-A399-5E809D903C87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 designated member of the care team to provide continuous care.</a:t>
          </a:r>
        </a:p>
      </dgm:t>
    </dgm:pt>
    <dgm:pt modelId="{8CEB486E-A1E7-47F8-8F4A-8CE83708D090}" type="parTrans" cxnId="{563EC69B-D2BE-438C-901E-4342AA6C2E2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18CBBD-FF18-420E-BA07-663FB995916D}" type="sibTrans" cxnId="{563EC69B-D2BE-438C-901E-4342AA6C2E2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9565F2-FA68-4710-9543-F6AEB0236137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Timely access and management for follow-ups.</a:t>
          </a:r>
        </a:p>
      </dgm:t>
    </dgm:pt>
    <dgm:pt modelId="{56E91D54-DB54-4AE5-AD86-C03F37F2C8BC}" type="parTrans" cxnId="{E4A9AC96-C89E-4D48-8F2A-E4ADEFA4C1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3DEE9D-DCD1-44BA-9858-43C38D05B04C}" type="sibTrans" cxnId="{E4A9AC96-C89E-4D48-8F2A-E4ADEFA4C1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C79F4C-A0A7-4FA6-B45F-B99D71C19DFA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Timely access to clinical information through an EHR.</a:t>
          </a:r>
        </a:p>
      </dgm:t>
    </dgm:pt>
    <dgm:pt modelId="{94E56225-F567-4187-9361-00EE475D2ECA}" type="parTrans" cxnId="{DCFD200A-4F71-4138-96E4-50D763C7341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AAFD67-FD5D-419A-B990-3BC5E0A5C49D}" type="sibTrans" cxnId="{DCFD200A-4F71-4138-96E4-50D763C7341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45522C-F5E0-448B-9F56-4BAB14AF7815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Coordination and integration of care among all service professionals.</a:t>
          </a:r>
        </a:p>
      </dgm:t>
    </dgm:pt>
    <dgm:pt modelId="{6CF45262-83E2-45BF-A260-6DEBF553A93C}" type="parTrans" cxnId="{09945C3C-E3C6-4B95-8825-C5CA8FD0065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7640CF-2EB1-4FA7-B50A-5EED3DBD983E}" type="sibTrans" cxnId="{09945C3C-E3C6-4B95-8825-C5CA8FD0065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6E6103-CF6C-4712-9519-D59C6A711F15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 physician or other qualified health care professional overseeing the activities of the care team.</a:t>
          </a:r>
        </a:p>
      </dgm:t>
    </dgm:pt>
    <dgm:pt modelId="{CDB847A1-1067-4C7E-A713-D0AA510446BF}" type="parTrans" cxnId="{2E5A9C96-E7D8-4D59-8322-CFAF0E022FF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BBD21-C7AA-405A-B586-C491B33DE303}" type="sibTrans" cxnId="{2E5A9C96-E7D8-4D59-8322-CFAF0E022FF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121B0B-C8FF-4EAC-B19B-488BE10D37E1}" type="pres">
      <dgm:prSet presAssocID="{04A99AC3-910B-4CCF-8118-CD6E80628795}" presName="vert0" presStyleCnt="0">
        <dgm:presLayoutVars>
          <dgm:dir/>
          <dgm:animOne val="branch"/>
          <dgm:animLvl val="lvl"/>
        </dgm:presLayoutVars>
      </dgm:prSet>
      <dgm:spPr/>
    </dgm:pt>
    <dgm:pt modelId="{2B4C8FB1-1E8F-484E-98F3-33F47AD7AD0F}" type="pres">
      <dgm:prSet presAssocID="{5F1FA24F-98BD-48AF-9679-F91D48EC2C95}" presName="thickLine" presStyleLbl="alignNode1" presStyleIdx="0" presStyleCnt="6"/>
      <dgm:spPr/>
    </dgm:pt>
    <dgm:pt modelId="{9F849C61-FB6B-47A7-A3D5-A648492C8746}" type="pres">
      <dgm:prSet presAssocID="{5F1FA24F-98BD-48AF-9679-F91D48EC2C95}" presName="horz1" presStyleCnt="0"/>
      <dgm:spPr/>
    </dgm:pt>
    <dgm:pt modelId="{B08E97AC-744E-43F2-BF57-11D16612EF4E}" type="pres">
      <dgm:prSet presAssocID="{5F1FA24F-98BD-48AF-9679-F91D48EC2C95}" presName="tx1" presStyleLbl="revTx" presStyleIdx="0" presStyleCnt="6"/>
      <dgm:spPr/>
    </dgm:pt>
    <dgm:pt modelId="{EC3D01F6-32F4-4AE4-A385-91DDEB14775E}" type="pres">
      <dgm:prSet presAssocID="{5F1FA24F-98BD-48AF-9679-F91D48EC2C95}" presName="vert1" presStyleCnt="0"/>
      <dgm:spPr/>
    </dgm:pt>
    <dgm:pt modelId="{B935D26E-0D1C-4B73-896C-575C6AA19032}" type="pres">
      <dgm:prSet presAssocID="{42C015B6-6EA5-4C5C-A399-5E809D903C87}" presName="thickLine" presStyleLbl="alignNode1" presStyleIdx="1" presStyleCnt="6"/>
      <dgm:spPr/>
    </dgm:pt>
    <dgm:pt modelId="{367B3E40-B613-4140-AEA8-3F4805BADC87}" type="pres">
      <dgm:prSet presAssocID="{42C015B6-6EA5-4C5C-A399-5E809D903C87}" presName="horz1" presStyleCnt="0"/>
      <dgm:spPr/>
    </dgm:pt>
    <dgm:pt modelId="{C4A83A65-40C5-4C1C-AEB1-ADA868F8562D}" type="pres">
      <dgm:prSet presAssocID="{42C015B6-6EA5-4C5C-A399-5E809D903C87}" presName="tx1" presStyleLbl="revTx" presStyleIdx="1" presStyleCnt="6"/>
      <dgm:spPr/>
    </dgm:pt>
    <dgm:pt modelId="{EE54E033-8BE1-42C4-99DA-DE1141CD032F}" type="pres">
      <dgm:prSet presAssocID="{42C015B6-6EA5-4C5C-A399-5E809D903C87}" presName="vert1" presStyleCnt="0"/>
      <dgm:spPr/>
    </dgm:pt>
    <dgm:pt modelId="{99E0F50A-ACFC-40E3-8676-75FB7A14591E}" type="pres">
      <dgm:prSet presAssocID="{769565F2-FA68-4710-9543-F6AEB0236137}" presName="thickLine" presStyleLbl="alignNode1" presStyleIdx="2" presStyleCnt="6"/>
      <dgm:spPr/>
    </dgm:pt>
    <dgm:pt modelId="{136E8439-7DCA-43AE-B3AF-2869BD10F7F2}" type="pres">
      <dgm:prSet presAssocID="{769565F2-FA68-4710-9543-F6AEB0236137}" presName="horz1" presStyleCnt="0"/>
      <dgm:spPr/>
    </dgm:pt>
    <dgm:pt modelId="{3EE737FF-BA45-4F5C-9C1D-B07519618BF4}" type="pres">
      <dgm:prSet presAssocID="{769565F2-FA68-4710-9543-F6AEB0236137}" presName="tx1" presStyleLbl="revTx" presStyleIdx="2" presStyleCnt="6"/>
      <dgm:spPr/>
    </dgm:pt>
    <dgm:pt modelId="{4F54B606-873A-4DF7-9D1D-5857C6539632}" type="pres">
      <dgm:prSet presAssocID="{769565F2-FA68-4710-9543-F6AEB0236137}" presName="vert1" presStyleCnt="0"/>
      <dgm:spPr/>
    </dgm:pt>
    <dgm:pt modelId="{90EFC1AA-5D70-43C5-8110-C1669B0F5825}" type="pres">
      <dgm:prSet presAssocID="{74C79F4C-A0A7-4FA6-B45F-B99D71C19DFA}" presName="thickLine" presStyleLbl="alignNode1" presStyleIdx="3" presStyleCnt="6"/>
      <dgm:spPr/>
    </dgm:pt>
    <dgm:pt modelId="{979CA156-F364-4195-935F-423CCA647121}" type="pres">
      <dgm:prSet presAssocID="{74C79F4C-A0A7-4FA6-B45F-B99D71C19DFA}" presName="horz1" presStyleCnt="0"/>
      <dgm:spPr/>
    </dgm:pt>
    <dgm:pt modelId="{E302C915-9386-4F8F-BA48-23C21ABA96EF}" type="pres">
      <dgm:prSet presAssocID="{74C79F4C-A0A7-4FA6-B45F-B99D71C19DFA}" presName="tx1" presStyleLbl="revTx" presStyleIdx="3" presStyleCnt="6"/>
      <dgm:spPr/>
    </dgm:pt>
    <dgm:pt modelId="{02E714CD-3CFE-41DA-AF87-6C6A963DE4DF}" type="pres">
      <dgm:prSet presAssocID="{74C79F4C-A0A7-4FA6-B45F-B99D71C19DFA}" presName="vert1" presStyleCnt="0"/>
      <dgm:spPr/>
    </dgm:pt>
    <dgm:pt modelId="{0BBF6FE9-8FA3-4CC9-8601-749764AD5FDF}" type="pres">
      <dgm:prSet presAssocID="{0545522C-F5E0-448B-9F56-4BAB14AF7815}" presName="thickLine" presStyleLbl="alignNode1" presStyleIdx="4" presStyleCnt="6"/>
      <dgm:spPr/>
    </dgm:pt>
    <dgm:pt modelId="{610C5279-B86C-40D9-B67B-0F5D619884FD}" type="pres">
      <dgm:prSet presAssocID="{0545522C-F5E0-448B-9F56-4BAB14AF7815}" presName="horz1" presStyleCnt="0"/>
      <dgm:spPr/>
    </dgm:pt>
    <dgm:pt modelId="{2F603287-20B5-4B82-A227-0C798D816604}" type="pres">
      <dgm:prSet presAssocID="{0545522C-F5E0-448B-9F56-4BAB14AF7815}" presName="tx1" presStyleLbl="revTx" presStyleIdx="4" presStyleCnt="6"/>
      <dgm:spPr/>
    </dgm:pt>
    <dgm:pt modelId="{AB1FD28F-D1F0-478F-8AA5-F09D17F681D0}" type="pres">
      <dgm:prSet presAssocID="{0545522C-F5E0-448B-9F56-4BAB14AF7815}" presName="vert1" presStyleCnt="0"/>
      <dgm:spPr/>
    </dgm:pt>
    <dgm:pt modelId="{6566042D-D9D7-4BDE-B594-FAB588BB49A6}" type="pres">
      <dgm:prSet presAssocID="{BF6E6103-CF6C-4712-9519-D59C6A711F15}" presName="thickLine" presStyleLbl="alignNode1" presStyleIdx="5" presStyleCnt="6"/>
      <dgm:spPr/>
    </dgm:pt>
    <dgm:pt modelId="{CF3FCAD3-2749-466C-A1E5-9298E5E8DC07}" type="pres">
      <dgm:prSet presAssocID="{BF6E6103-CF6C-4712-9519-D59C6A711F15}" presName="horz1" presStyleCnt="0"/>
      <dgm:spPr/>
    </dgm:pt>
    <dgm:pt modelId="{0FEBD3A9-D4D5-4FF8-AD14-991990DBB3E4}" type="pres">
      <dgm:prSet presAssocID="{BF6E6103-CF6C-4712-9519-D59C6A711F15}" presName="tx1" presStyleLbl="revTx" presStyleIdx="5" presStyleCnt="6"/>
      <dgm:spPr/>
    </dgm:pt>
    <dgm:pt modelId="{429D607F-2541-4AEF-9A8E-0BACAFB29FEE}" type="pres">
      <dgm:prSet presAssocID="{BF6E6103-CF6C-4712-9519-D59C6A711F15}" presName="vert1" presStyleCnt="0"/>
      <dgm:spPr/>
    </dgm:pt>
  </dgm:ptLst>
  <dgm:cxnLst>
    <dgm:cxn modelId="{DCFD200A-4F71-4138-96E4-50D763C73419}" srcId="{04A99AC3-910B-4CCF-8118-CD6E80628795}" destId="{74C79F4C-A0A7-4FA6-B45F-B99D71C19DFA}" srcOrd="3" destOrd="0" parTransId="{94E56225-F567-4187-9361-00EE475D2ECA}" sibTransId="{0EAAFD67-FD5D-419A-B990-3BC5E0A5C49D}"/>
    <dgm:cxn modelId="{7E17BD24-9049-45A0-AE05-748471C49A07}" type="presOf" srcId="{BF6E6103-CF6C-4712-9519-D59C6A711F15}" destId="{0FEBD3A9-D4D5-4FF8-AD14-991990DBB3E4}" srcOrd="0" destOrd="0" presId="urn:microsoft.com/office/officeart/2008/layout/LinedList"/>
    <dgm:cxn modelId="{09945C3C-E3C6-4B95-8825-C5CA8FD00651}" srcId="{04A99AC3-910B-4CCF-8118-CD6E80628795}" destId="{0545522C-F5E0-448B-9F56-4BAB14AF7815}" srcOrd="4" destOrd="0" parTransId="{6CF45262-83E2-45BF-A260-6DEBF553A93C}" sibTransId="{547640CF-2EB1-4FA7-B50A-5EED3DBD983E}"/>
    <dgm:cxn modelId="{1ABD8E48-17CF-4290-8B1B-5EF582F3C2E4}" srcId="{04A99AC3-910B-4CCF-8118-CD6E80628795}" destId="{5F1FA24F-98BD-48AF-9679-F91D48EC2C95}" srcOrd="0" destOrd="0" parTransId="{6E7AC617-EEA2-400D-81A4-919DA54E0ACA}" sibTransId="{62B77828-3839-4749-9EBA-C4A19EF9B9FB}"/>
    <dgm:cxn modelId="{F064A068-F6E0-4727-9EB2-EB6B824E4554}" type="presOf" srcId="{42C015B6-6EA5-4C5C-A399-5E809D903C87}" destId="{C4A83A65-40C5-4C1C-AEB1-ADA868F8562D}" srcOrd="0" destOrd="0" presId="urn:microsoft.com/office/officeart/2008/layout/LinedList"/>
    <dgm:cxn modelId="{2E5A9C96-E7D8-4D59-8322-CFAF0E022FFE}" srcId="{04A99AC3-910B-4CCF-8118-CD6E80628795}" destId="{BF6E6103-CF6C-4712-9519-D59C6A711F15}" srcOrd="5" destOrd="0" parTransId="{CDB847A1-1067-4C7E-A713-D0AA510446BF}" sibTransId="{DCABBD21-C7AA-405A-B586-C491B33DE303}"/>
    <dgm:cxn modelId="{E4A9AC96-C89E-4D48-8F2A-E4ADEFA4C176}" srcId="{04A99AC3-910B-4CCF-8118-CD6E80628795}" destId="{769565F2-FA68-4710-9543-F6AEB0236137}" srcOrd="2" destOrd="0" parTransId="{56E91D54-DB54-4AE5-AD86-C03F37F2C8BC}" sibTransId="{4B3DEE9D-DCD1-44BA-9858-43C38D05B04C}"/>
    <dgm:cxn modelId="{563EC69B-D2BE-438C-901E-4342AA6C2E2A}" srcId="{04A99AC3-910B-4CCF-8118-CD6E80628795}" destId="{42C015B6-6EA5-4C5C-A399-5E809D903C87}" srcOrd="1" destOrd="0" parTransId="{8CEB486E-A1E7-47F8-8F4A-8CE83708D090}" sibTransId="{1518CBBD-FF18-420E-BA07-663FB995916D}"/>
    <dgm:cxn modelId="{ADED6CB5-2AF9-4E43-AEE4-0F036A8A47D2}" type="presOf" srcId="{74C79F4C-A0A7-4FA6-B45F-B99D71C19DFA}" destId="{E302C915-9386-4F8F-BA48-23C21ABA96EF}" srcOrd="0" destOrd="0" presId="urn:microsoft.com/office/officeart/2008/layout/LinedList"/>
    <dgm:cxn modelId="{101559BE-D118-435A-B7B9-BEF4F51C4599}" type="presOf" srcId="{04A99AC3-910B-4CCF-8118-CD6E80628795}" destId="{82121B0B-C8FF-4EAC-B19B-488BE10D37E1}" srcOrd="0" destOrd="0" presId="urn:microsoft.com/office/officeart/2008/layout/LinedList"/>
    <dgm:cxn modelId="{F1AE23CA-E09B-45F2-B290-13BC0E7AE67A}" type="presOf" srcId="{769565F2-FA68-4710-9543-F6AEB0236137}" destId="{3EE737FF-BA45-4F5C-9C1D-B07519618BF4}" srcOrd="0" destOrd="0" presId="urn:microsoft.com/office/officeart/2008/layout/LinedList"/>
    <dgm:cxn modelId="{6D6B50CF-F3FF-4368-B41E-F1B3B2B99EA3}" type="presOf" srcId="{0545522C-F5E0-448B-9F56-4BAB14AF7815}" destId="{2F603287-20B5-4B82-A227-0C798D816604}" srcOrd="0" destOrd="0" presId="urn:microsoft.com/office/officeart/2008/layout/LinedList"/>
    <dgm:cxn modelId="{37E3A6E6-3578-44C1-92EE-EA3FBFBB70F8}" type="presOf" srcId="{5F1FA24F-98BD-48AF-9679-F91D48EC2C95}" destId="{B08E97AC-744E-43F2-BF57-11D16612EF4E}" srcOrd="0" destOrd="0" presId="urn:microsoft.com/office/officeart/2008/layout/LinedList"/>
    <dgm:cxn modelId="{E7DD59BF-BAD9-46F6-ACB8-38AE024BA5E3}" type="presParOf" srcId="{82121B0B-C8FF-4EAC-B19B-488BE10D37E1}" destId="{2B4C8FB1-1E8F-484E-98F3-33F47AD7AD0F}" srcOrd="0" destOrd="0" presId="urn:microsoft.com/office/officeart/2008/layout/LinedList"/>
    <dgm:cxn modelId="{978C2DE7-5490-4524-9D2D-20F16CB23884}" type="presParOf" srcId="{82121B0B-C8FF-4EAC-B19B-488BE10D37E1}" destId="{9F849C61-FB6B-47A7-A3D5-A648492C8746}" srcOrd="1" destOrd="0" presId="urn:microsoft.com/office/officeart/2008/layout/LinedList"/>
    <dgm:cxn modelId="{6376EC03-8502-4FB0-8BCE-71D2C4E520C6}" type="presParOf" srcId="{9F849C61-FB6B-47A7-A3D5-A648492C8746}" destId="{B08E97AC-744E-43F2-BF57-11D16612EF4E}" srcOrd="0" destOrd="0" presId="urn:microsoft.com/office/officeart/2008/layout/LinedList"/>
    <dgm:cxn modelId="{70DCE5D2-7E92-442C-AD72-F456CB8FD63B}" type="presParOf" srcId="{9F849C61-FB6B-47A7-A3D5-A648492C8746}" destId="{EC3D01F6-32F4-4AE4-A385-91DDEB14775E}" srcOrd="1" destOrd="0" presId="urn:microsoft.com/office/officeart/2008/layout/LinedList"/>
    <dgm:cxn modelId="{EA388A36-0B27-4054-BFA0-679182F67731}" type="presParOf" srcId="{82121B0B-C8FF-4EAC-B19B-488BE10D37E1}" destId="{B935D26E-0D1C-4B73-896C-575C6AA19032}" srcOrd="2" destOrd="0" presId="urn:microsoft.com/office/officeart/2008/layout/LinedList"/>
    <dgm:cxn modelId="{FD0C44E9-19E7-4B2E-B2E0-AC496246F64E}" type="presParOf" srcId="{82121B0B-C8FF-4EAC-B19B-488BE10D37E1}" destId="{367B3E40-B613-4140-AEA8-3F4805BADC87}" srcOrd="3" destOrd="0" presId="urn:microsoft.com/office/officeart/2008/layout/LinedList"/>
    <dgm:cxn modelId="{571B9B06-D019-4D26-A60A-7E0F1387DE79}" type="presParOf" srcId="{367B3E40-B613-4140-AEA8-3F4805BADC87}" destId="{C4A83A65-40C5-4C1C-AEB1-ADA868F8562D}" srcOrd="0" destOrd="0" presId="urn:microsoft.com/office/officeart/2008/layout/LinedList"/>
    <dgm:cxn modelId="{9CD644D2-84F1-4D71-9969-FF7EF4A61EC1}" type="presParOf" srcId="{367B3E40-B613-4140-AEA8-3F4805BADC87}" destId="{EE54E033-8BE1-42C4-99DA-DE1141CD032F}" srcOrd="1" destOrd="0" presId="urn:microsoft.com/office/officeart/2008/layout/LinedList"/>
    <dgm:cxn modelId="{2D825F56-8CC2-408D-A80C-78F5732F2EAE}" type="presParOf" srcId="{82121B0B-C8FF-4EAC-B19B-488BE10D37E1}" destId="{99E0F50A-ACFC-40E3-8676-75FB7A14591E}" srcOrd="4" destOrd="0" presId="urn:microsoft.com/office/officeart/2008/layout/LinedList"/>
    <dgm:cxn modelId="{5F8F5350-8DA0-4118-9675-F525C3A4D00F}" type="presParOf" srcId="{82121B0B-C8FF-4EAC-B19B-488BE10D37E1}" destId="{136E8439-7DCA-43AE-B3AF-2869BD10F7F2}" srcOrd="5" destOrd="0" presId="urn:microsoft.com/office/officeart/2008/layout/LinedList"/>
    <dgm:cxn modelId="{67E434C0-6C5F-4AB5-AC88-3A3F3E50757D}" type="presParOf" srcId="{136E8439-7DCA-43AE-B3AF-2869BD10F7F2}" destId="{3EE737FF-BA45-4F5C-9C1D-B07519618BF4}" srcOrd="0" destOrd="0" presId="urn:microsoft.com/office/officeart/2008/layout/LinedList"/>
    <dgm:cxn modelId="{30487F00-B0A9-45B1-82E0-471A63DA48CF}" type="presParOf" srcId="{136E8439-7DCA-43AE-B3AF-2869BD10F7F2}" destId="{4F54B606-873A-4DF7-9D1D-5857C6539632}" srcOrd="1" destOrd="0" presId="urn:microsoft.com/office/officeart/2008/layout/LinedList"/>
    <dgm:cxn modelId="{7072CEFB-18F3-401E-BEA6-532BAABDE62B}" type="presParOf" srcId="{82121B0B-C8FF-4EAC-B19B-488BE10D37E1}" destId="{90EFC1AA-5D70-43C5-8110-C1669B0F5825}" srcOrd="6" destOrd="0" presId="urn:microsoft.com/office/officeart/2008/layout/LinedList"/>
    <dgm:cxn modelId="{D7EFC594-6430-4EFB-BE9E-C9F5D25361FC}" type="presParOf" srcId="{82121B0B-C8FF-4EAC-B19B-488BE10D37E1}" destId="{979CA156-F364-4195-935F-423CCA647121}" srcOrd="7" destOrd="0" presId="urn:microsoft.com/office/officeart/2008/layout/LinedList"/>
    <dgm:cxn modelId="{89505706-6C56-408D-919C-8E6D74F5EA45}" type="presParOf" srcId="{979CA156-F364-4195-935F-423CCA647121}" destId="{E302C915-9386-4F8F-BA48-23C21ABA96EF}" srcOrd="0" destOrd="0" presId="urn:microsoft.com/office/officeart/2008/layout/LinedList"/>
    <dgm:cxn modelId="{9E9C0E8A-51C8-468B-95C2-ED079E5B8F75}" type="presParOf" srcId="{979CA156-F364-4195-935F-423CCA647121}" destId="{02E714CD-3CFE-41DA-AF87-6C6A963DE4DF}" srcOrd="1" destOrd="0" presId="urn:microsoft.com/office/officeart/2008/layout/LinedList"/>
    <dgm:cxn modelId="{62E5DA66-AF37-4C42-95CB-3E768E1F3C37}" type="presParOf" srcId="{82121B0B-C8FF-4EAC-B19B-488BE10D37E1}" destId="{0BBF6FE9-8FA3-4CC9-8601-749764AD5FDF}" srcOrd="8" destOrd="0" presId="urn:microsoft.com/office/officeart/2008/layout/LinedList"/>
    <dgm:cxn modelId="{CF350A9B-C792-4E02-94C0-B5B2C399B58F}" type="presParOf" srcId="{82121B0B-C8FF-4EAC-B19B-488BE10D37E1}" destId="{610C5279-B86C-40D9-B67B-0F5D619884FD}" srcOrd="9" destOrd="0" presId="urn:microsoft.com/office/officeart/2008/layout/LinedList"/>
    <dgm:cxn modelId="{ED37A924-F6D1-4A8F-985E-AEBB2186E562}" type="presParOf" srcId="{610C5279-B86C-40D9-B67B-0F5D619884FD}" destId="{2F603287-20B5-4B82-A227-0C798D816604}" srcOrd="0" destOrd="0" presId="urn:microsoft.com/office/officeart/2008/layout/LinedList"/>
    <dgm:cxn modelId="{4CE6BABE-62DC-4BCF-8FE1-E94DF7DC7D90}" type="presParOf" srcId="{610C5279-B86C-40D9-B67B-0F5D619884FD}" destId="{AB1FD28F-D1F0-478F-8AA5-F09D17F681D0}" srcOrd="1" destOrd="0" presId="urn:microsoft.com/office/officeart/2008/layout/LinedList"/>
    <dgm:cxn modelId="{377BE38A-DCD2-4CC6-84BE-7712FD963013}" type="presParOf" srcId="{82121B0B-C8FF-4EAC-B19B-488BE10D37E1}" destId="{6566042D-D9D7-4BDE-B594-FAB588BB49A6}" srcOrd="10" destOrd="0" presId="urn:microsoft.com/office/officeart/2008/layout/LinedList"/>
    <dgm:cxn modelId="{8A7B0C19-040D-4AD3-B3C8-AF5DA785C361}" type="presParOf" srcId="{82121B0B-C8FF-4EAC-B19B-488BE10D37E1}" destId="{CF3FCAD3-2749-466C-A1E5-9298E5E8DC07}" srcOrd="11" destOrd="0" presId="urn:microsoft.com/office/officeart/2008/layout/LinedList"/>
    <dgm:cxn modelId="{4D9AC68E-17D3-4432-9331-FFCCC53B2668}" type="presParOf" srcId="{CF3FCAD3-2749-466C-A1E5-9298E5E8DC07}" destId="{0FEBD3A9-D4D5-4FF8-AD14-991990DBB3E4}" srcOrd="0" destOrd="0" presId="urn:microsoft.com/office/officeart/2008/layout/LinedList"/>
    <dgm:cxn modelId="{FDA49EA2-6CBB-4CAE-BBEF-B4D9B1FB2B34}" type="presParOf" srcId="{CF3FCAD3-2749-466C-A1E5-9298E5E8DC07}" destId="{429D607F-2541-4AEF-9A8E-0BACAFB29F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FF396-98FC-4568-83F4-D26134AB3327}">
      <dsp:nvSpPr>
        <dsp:cNvPr id="0" name=""/>
        <dsp:cNvSpPr/>
      </dsp:nvSpPr>
      <dsp:spPr>
        <a:xfrm>
          <a:off x="0" y="1929"/>
          <a:ext cx="109957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2D6FE-9712-4335-A982-C277ACE95ACC}">
      <dsp:nvSpPr>
        <dsp:cNvPr id="0" name=""/>
        <dsp:cNvSpPr/>
      </dsp:nvSpPr>
      <dsp:spPr>
        <a:xfrm>
          <a:off x="0" y="1929"/>
          <a:ext cx="10995734" cy="131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Improve</a:t>
          </a:r>
          <a:r>
            <a:rPr lang="en-US" sz="3800" kern="1200"/>
            <a:t> </a:t>
          </a:r>
          <a:r>
            <a:rPr lang="en-US" sz="3800" kern="1200">
              <a:latin typeface="Arial" panose="020B0604020202020204" pitchFamily="34" charset="0"/>
              <a:cs typeface="Arial" panose="020B0604020202020204" pitchFamily="34" charset="0"/>
            </a:rPr>
            <a:t>care</a:t>
          </a:r>
          <a:r>
            <a:rPr lang="en-US" sz="3800" kern="1200"/>
            <a:t> coordination and collaboration.</a:t>
          </a:r>
        </a:p>
      </dsp:txBody>
      <dsp:txXfrm>
        <a:off x="0" y="1929"/>
        <a:ext cx="10995734" cy="1316187"/>
      </dsp:txXfrm>
    </dsp:sp>
    <dsp:sp modelId="{97200433-AF41-4343-9171-E88DC2E82920}">
      <dsp:nvSpPr>
        <dsp:cNvPr id="0" name=""/>
        <dsp:cNvSpPr/>
      </dsp:nvSpPr>
      <dsp:spPr>
        <a:xfrm>
          <a:off x="0" y="1318116"/>
          <a:ext cx="109957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F50FE-5B24-4D07-A4B3-E20286F8D439}">
      <dsp:nvSpPr>
        <dsp:cNvPr id="0" name=""/>
        <dsp:cNvSpPr/>
      </dsp:nvSpPr>
      <dsp:spPr>
        <a:xfrm>
          <a:off x="0" y="1318116"/>
          <a:ext cx="10995734" cy="131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>
              <a:latin typeface="Arial" panose="020B0604020202020204" pitchFamily="34" charset="0"/>
              <a:cs typeface="Arial" panose="020B0604020202020204" pitchFamily="34" charset="0"/>
            </a:rPr>
            <a:t>Reduce</a:t>
          </a:r>
          <a:r>
            <a:rPr lang="en-US" sz="3800" kern="1200">
              <a:latin typeface="Arial" panose="020B0604020202020204" pitchFamily="34" charset="0"/>
              <a:cs typeface="Arial" panose="020B0604020202020204" pitchFamily="34" charset="0"/>
            </a:rPr>
            <a:t> hospital admissions or services.</a:t>
          </a:r>
        </a:p>
      </dsp:txBody>
      <dsp:txXfrm>
        <a:off x="0" y="1318116"/>
        <a:ext cx="10995734" cy="1316187"/>
      </dsp:txXfrm>
    </dsp:sp>
    <dsp:sp modelId="{1B2481E7-757B-4CD1-966B-AEA8A85B9FBC}">
      <dsp:nvSpPr>
        <dsp:cNvPr id="0" name=""/>
        <dsp:cNvSpPr/>
      </dsp:nvSpPr>
      <dsp:spPr>
        <a:xfrm>
          <a:off x="0" y="2634304"/>
          <a:ext cx="109957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1D39F-57C0-4371-8E7A-A4060184C660}">
      <dsp:nvSpPr>
        <dsp:cNvPr id="0" name=""/>
        <dsp:cNvSpPr/>
      </dsp:nvSpPr>
      <dsp:spPr>
        <a:xfrm>
          <a:off x="0" y="2634304"/>
          <a:ext cx="10995734" cy="131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>
              <a:latin typeface="Arial" panose="020B0604020202020204" pitchFamily="34" charset="0"/>
              <a:cs typeface="Arial" panose="020B0604020202020204" pitchFamily="34" charset="0"/>
            </a:rPr>
            <a:t>Engage</a:t>
          </a:r>
          <a:r>
            <a:rPr lang="en-US" sz="3800" kern="1200">
              <a:latin typeface="Arial" panose="020B0604020202020204" pitchFamily="34" charset="0"/>
              <a:cs typeface="Arial" panose="020B0604020202020204" pitchFamily="34" charset="0"/>
            </a:rPr>
            <a:t> patients and caregivers in the care plan.</a:t>
          </a:r>
        </a:p>
      </dsp:txBody>
      <dsp:txXfrm>
        <a:off x="0" y="2634304"/>
        <a:ext cx="10995734" cy="13161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AC528-7A3D-41E1-99AD-A32972670F76}">
      <dsp:nvSpPr>
        <dsp:cNvPr id="0" name=""/>
        <dsp:cNvSpPr/>
      </dsp:nvSpPr>
      <dsp:spPr>
        <a:xfrm>
          <a:off x="0" y="0"/>
          <a:ext cx="113068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C9D30-E0AE-49FB-8AFE-D3DABCA3067D}">
      <dsp:nvSpPr>
        <dsp:cNvPr id="0" name=""/>
        <dsp:cNvSpPr/>
      </dsp:nvSpPr>
      <dsp:spPr>
        <a:xfrm>
          <a:off x="0" y="0"/>
          <a:ext cx="2261375" cy="1156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Obtain patient consent.</a:t>
          </a:r>
        </a:p>
      </dsp:txBody>
      <dsp:txXfrm>
        <a:off x="0" y="0"/>
        <a:ext cx="2261375" cy="1156316"/>
      </dsp:txXfrm>
    </dsp:sp>
    <dsp:sp modelId="{E751B030-519E-439B-870B-0298274B8706}">
      <dsp:nvSpPr>
        <dsp:cNvPr id="0" name=""/>
        <dsp:cNvSpPr/>
      </dsp:nvSpPr>
      <dsp:spPr>
        <a:xfrm>
          <a:off x="2430978" y="18067"/>
          <a:ext cx="8875897" cy="361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Cost sharing.</a:t>
          </a:r>
        </a:p>
      </dsp:txBody>
      <dsp:txXfrm>
        <a:off x="2430978" y="18067"/>
        <a:ext cx="8875897" cy="361348"/>
      </dsp:txXfrm>
    </dsp:sp>
    <dsp:sp modelId="{54746E88-D992-464D-AF80-C1CFD86D0D03}">
      <dsp:nvSpPr>
        <dsp:cNvPr id="0" name=""/>
        <dsp:cNvSpPr/>
      </dsp:nvSpPr>
      <dsp:spPr>
        <a:xfrm>
          <a:off x="2261375" y="379416"/>
          <a:ext cx="9045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72EB4-A538-479A-B0A5-4ED2C46F9F04}">
      <dsp:nvSpPr>
        <dsp:cNvPr id="0" name=""/>
        <dsp:cNvSpPr/>
      </dsp:nvSpPr>
      <dsp:spPr>
        <a:xfrm>
          <a:off x="2430978" y="397483"/>
          <a:ext cx="8875897" cy="361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Termination of services.</a:t>
          </a:r>
        </a:p>
      </dsp:txBody>
      <dsp:txXfrm>
        <a:off x="2430978" y="397483"/>
        <a:ext cx="8875897" cy="361348"/>
      </dsp:txXfrm>
    </dsp:sp>
    <dsp:sp modelId="{7890B429-CFC4-4A7A-90A3-A78557764C44}">
      <dsp:nvSpPr>
        <dsp:cNvPr id="0" name=""/>
        <dsp:cNvSpPr/>
      </dsp:nvSpPr>
      <dsp:spPr>
        <a:xfrm>
          <a:off x="2261375" y="758832"/>
          <a:ext cx="9045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89AD9-4B61-457B-92CE-9400794F6F47}">
      <dsp:nvSpPr>
        <dsp:cNvPr id="0" name=""/>
        <dsp:cNvSpPr/>
      </dsp:nvSpPr>
      <dsp:spPr>
        <a:xfrm>
          <a:off x="2430978" y="776900"/>
          <a:ext cx="8875897" cy="361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One practitioner per month</a:t>
          </a:r>
        </a:p>
      </dsp:txBody>
      <dsp:txXfrm>
        <a:off x="2430978" y="776900"/>
        <a:ext cx="8875897" cy="361348"/>
      </dsp:txXfrm>
    </dsp:sp>
    <dsp:sp modelId="{029A0BA5-BDDD-4C54-98D7-6B014A6E43FE}">
      <dsp:nvSpPr>
        <dsp:cNvPr id="0" name=""/>
        <dsp:cNvSpPr/>
      </dsp:nvSpPr>
      <dsp:spPr>
        <a:xfrm>
          <a:off x="2261375" y="1138249"/>
          <a:ext cx="9045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B034F-9671-4826-9433-353E81B45648}">
      <dsp:nvSpPr>
        <dsp:cNvPr id="0" name=""/>
        <dsp:cNvSpPr/>
      </dsp:nvSpPr>
      <dsp:spPr>
        <a:xfrm>
          <a:off x="0" y="1156316"/>
          <a:ext cx="113068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14AAE-6652-420C-BC04-9B9E64A49D83}">
      <dsp:nvSpPr>
        <dsp:cNvPr id="0" name=""/>
        <dsp:cNvSpPr/>
      </dsp:nvSpPr>
      <dsp:spPr>
        <a:xfrm>
          <a:off x="0" y="1156316"/>
          <a:ext cx="2261375" cy="1156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Assign a designated care team lead.</a:t>
          </a:r>
        </a:p>
      </dsp:txBody>
      <dsp:txXfrm>
        <a:off x="0" y="1156316"/>
        <a:ext cx="2261375" cy="1156316"/>
      </dsp:txXfrm>
    </dsp:sp>
    <dsp:sp modelId="{595B02C7-7735-48EC-A01C-E5E2543A72EC}">
      <dsp:nvSpPr>
        <dsp:cNvPr id="0" name=""/>
        <dsp:cNvSpPr/>
      </dsp:nvSpPr>
      <dsp:spPr>
        <a:xfrm>
          <a:off x="2430978" y="1183192"/>
          <a:ext cx="8875897" cy="537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Ensures continuity of care.</a:t>
          </a:r>
        </a:p>
      </dsp:txBody>
      <dsp:txXfrm>
        <a:off x="2430978" y="1183192"/>
        <a:ext cx="8875897" cy="537506"/>
      </dsp:txXfrm>
    </dsp:sp>
    <dsp:sp modelId="{8B7DBF98-2E08-4F3E-BB88-06C6AA838CA0}">
      <dsp:nvSpPr>
        <dsp:cNvPr id="0" name=""/>
        <dsp:cNvSpPr/>
      </dsp:nvSpPr>
      <dsp:spPr>
        <a:xfrm>
          <a:off x="2261375" y="1720698"/>
          <a:ext cx="9045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F56C6-7412-47BA-92B7-E5E381CBC6BB}">
      <dsp:nvSpPr>
        <dsp:cNvPr id="0" name=""/>
        <dsp:cNvSpPr/>
      </dsp:nvSpPr>
      <dsp:spPr>
        <a:xfrm>
          <a:off x="2430978" y="1747574"/>
          <a:ext cx="8875897" cy="537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Serve as a point of contact.</a:t>
          </a:r>
        </a:p>
      </dsp:txBody>
      <dsp:txXfrm>
        <a:off x="2430978" y="1747574"/>
        <a:ext cx="8875897" cy="537506"/>
      </dsp:txXfrm>
    </dsp:sp>
    <dsp:sp modelId="{27147706-7FE8-486B-B6EA-A5F81ADFE4C5}">
      <dsp:nvSpPr>
        <dsp:cNvPr id="0" name=""/>
        <dsp:cNvSpPr/>
      </dsp:nvSpPr>
      <dsp:spPr>
        <a:xfrm>
          <a:off x="2261375" y="2285080"/>
          <a:ext cx="9045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43953-9F80-4BA4-BD9E-ACCB19547548}">
      <dsp:nvSpPr>
        <dsp:cNvPr id="0" name=""/>
        <dsp:cNvSpPr/>
      </dsp:nvSpPr>
      <dsp:spPr>
        <a:xfrm>
          <a:off x="0" y="2312633"/>
          <a:ext cx="113068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EFEA0-C26F-47E6-BE73-66F304BB146D}">
      <dsp:nvSpPr>
        <dsp:cNvPr id="0" name=""/>
        <dsp:cNvSpPr/>
      </dsp:nvSpPr>
      <dsp:spPr>
        <a:xfrm>
          <a:off x="0" y="2274902"/>
          <a:ext cx="2261375" cy="1156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Establish, implement, revise, or monitor care plan.</a:t>
          </a:r>
        </a:p>
      </dsp:txBody>
      <dsp:txXfrm>
        <a:off x="0" y="2274902"/>
        <a:ext cx="2261375" cy="1156316"/>
      </dsp:txXfrm>
    </dsp:sp>
    <dsp:sp modelId="{C37183D8-416E-4EF1-9026-FF4BC8D0F24F}">
      <dsp:nvSpPr>
        <dsp:cNvPr id="0" name=""/>
        <dsp:cNvSpPr/>
      </dsp:nvSpPr>
      <dsp:spPr>
        <a:xfrm>
          <a:off x="2430978" y="2339508"/>
          <a:ext cx="8875897" cy="537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Share with patient and/or caregiver.</a:t>
          </a:r>
        </a:p>
      </dsp:txBody>
      <dsp:txXfrm>
        <a:off x="2430978" y="2339508"/>
        <a:ext cx="8875897" cy="537506"/>
      </dsp:txXfrm>
    </dsp:sp>
    <dsp:sp modelId="{2D21C776-6807-4589-9729-5B9E844F41B8}">
      <dsp:nvSpPr>
        <dsp:cNvPr id="0" name=""/>
        <dsp:cNvSpPr/>
      </dsp:nvSpPr>
      <dsp:spPr>
        <a:xfrm>
          <a:off x="2261375" y="2877015"/>
          <a:ext cx="9045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59E9F-5831-487C-A6D5-1B4DFDA5EB2D}">
      <dsp:nvSpPr>
        <dsp:cNvPr id="0" name=""/>
        <dsp:cNvSpPr/>
      </dsp:nvSpPr>
      <dsp:spPr>
        <a:xfrm>
          <a:off x="2430978" y="2903890"/>
          <a:ext cx="8875897" cy="537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Share with other healthcare providers.</a:t>
          </a:r>
        </a:p>
      </dsp:txBody>
      <dsp:txXfrm>
        <a:off x="2430978" y="2903890"/>
        <a:ext cx="8875897" cy="537506"/>
      </dsp:txXfrm>
    </dsp:sp>
    <dsp:sp modelId="{EE20FB4E-6CCD-4AAC-881C-F5ADF18079D4}">
      <dsp:nvSpPr>
        <dsp:cNvPr id="0" name=""/>
        <dsp:cNvSpPr/>
      </dsp:nvSpPr>
      <dsp:spPr>
        <a:xfrm>
          <a:off x="2261375" y="3441397"/>
          <a:ext cx="9045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E0FCC-60BB-44AD-956B-E6B92444B285}">
      <dsp:nvSpPr>
        <dsp:cNvPr id="0" name=""/>
        <dsp:cNvSpPr/>
      </dsp:nvSpPr>
      <dsp:spPr>
        <a:xfrm>
          <a:off x="0" y="3468950"/>
          <a:ext cx="113068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9B567-7082-415B-BAEA-77A0335645E1}">
      <dsp:nvSpPr>
        <dsp:cNvPr id="0" name=""/>
        <dsp:cNvSpPr/>
      </dsp:nvSpPr>
      <dsp:spPr>
        <a:xfrm>
          <a:off x="0" y="3468950"/>
          <a:ext cx="2261375" cy="1156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Record data in electronic health record.</a:t>
          </a:r>
        </a:p>
      </dsp:txBody>
      <dsp:txXfrm>
        <a:off x="0" y="3468950"/>
        <a:ext cx="2261375" cy="1156316"/>
      </dsp:txXfrm>
    </dsp:sp>
    <dsp:sp modelId="{DB55FB53-E45D-4238-AACF-A1B21489E8DA}">
      <dsp:nvSpPr>
        <dsp:cNvPr id="0" name=""/>
        <dsp:cNvSpPr/>
      </dsp:nvSpPr>
      <dsp:spPr>
        <a:xfrm>
          <a:off x="2430978" y="3487017"/>
          <a:ext cx="8875897" cy="361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Demographics.</a:t>
          </a:r>
        </a:p>
      </dsp:txBody>
      <dsp:txXfrm>
        <a:off x="2430978" y="3487017"/>
        <a:ext cx="8875897" cy="361348"/>
      </dsp:txXfrm>
    </dsp:sp>
    <dsp:sp modelId="{D465489C-4FBA-4A95-B934-61D53ED83141}">
      <dsp:nvSpPr>
        <dsp:cNvPr id="0" name=""/>
        <dsp:cNvSpPr/>
      </dsp:nvSpPr>
      <dsp:spPr>
        <a:xfrm>
          <a:off x="2261375" y="3848366"/>
          <a:ext cx="9045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C766D-AAA1-4E1A-BD53-DACB29093726}">
      <dsp:nvSpPr>
        <dsp:cNvPr id="0" name=""/>
        <dsp:cNvSpPr/>
      </dsp:nvSpPr>
      <dsp:spPr>
        <a:xfrm>
          <a:off x="2430978" y="3866434"/>
          <a:ext cx="8875897" cy="361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Medications.</a:t>
          </a:r>
        </a:p>
      </dsp:txBody>
      <dsp:txXfrm>
        <a:off x="2430978" y="3866434"/>
        <a:ext cx="8875897" cy="361348"/>
      </dsp:txXfrm>
    </dsp:sp>
    <dsp:sp modelId="{46A5179E-D7F4-47C7-9486-26C2ED02F2AF}">
      <dsp:nvSpPr>
        <dsp:cNvPr id="0" name=""/>
        <dsp:cNvSpPr/>
      </dsp:nvSpPr>
      <dsp:spPr>
        <a:xfrm>
          <a:off x="2261375" y="4227783"/>
          <a:ext cx="9045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15062-8EC4-496E-A73C-2659A42366FD}">
      <dsp:nvSpPr>
        <dsp:cNvPr id="0" name=""/>
        <dsp:cNvSpPr/>
      </dsp:nvSpPr>
      <dsp:spPr>
        <a:xfrm>
          <a:off x="2430978" y="4245850"/>
          <a:ext cx="8875897" cy="361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Medical problems.</a:t>
          </a:r>
        </a:p>
      </dsp:txBody>
      <dsp:txXfrm>
        <a:off x="2430978" y="4245850"/>
        <a:ext cx="8875897" cy="361348"/>
      </dsp:txXfrm>
    </dsp:sp>
    <dsp:sp modelId="{B1155C73-AB6A-468D-AF2F-872993409654}">
      <dsp:nvSpPr>
        <dsp:cNvPr id="0" name=""/>
        <dsp:cNvSpPr/>
      </dsp:nvSpPr>
      <dsp:spPr>
        <a:xfrm>
          <a:off x="2261375" y="4607199"/>
          <a:ext cx="9045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CCAE3-1CA7-4478-8069-55256F51ED3C}">
      <dsp:nvSpPr>
        <dsp:cNvPr id="0" name=""/>
        <dsp:cNvSpPr/>
      </dsp:nvSpPr>
      <dsp:spPr>
        <a:xfrm>
          <a:off x="0" y="885722"/>
          <a:ext cx="6560280" cy="578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Telephone E/M services</a:t>
          </a:r>
        </a:p>
      </dsp:txBody>
      <dsp:txXfrm>
        <a:off x="28243" y="913965"/>
        <a:ext cx="6503794" cy="522079"/>
      </dsp:txXfrm>
    </dsp:sp>
    <dsp:sp modelId="{0DC71A36-9357-4D6F-9697-6160D326EF19}">
      <dsp:nvSpPr>
        <dsp:cNvPr id="0" name=""/>
        <dsp:cNvSpPr/>
      </dsp:nvSpPr>
      <dsp:spPr>
        <a:xfrm>
          <a:off x="0" y="1530527"/>
          <a:ext cx="6560280" cy="578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Medication therapy management-Pharmacist</a:t>
          </a:r>
        </a:p>
      </dsp:txBody>
      <dsp:txXfrm>
        <a:off x="28243" y="1558770"/>
        <a:ext cx="6503794" cy="522079"/>
      </dsp:txXfrm>
    </dsp:sp>
    <dsp:sp modelId="{829052F3-FC62-406A-91B4-5F9639189FB5}">
      <dsp:nvSpPr>
        <dsp:cNvPr id="0" name=""/>
        <dsp:cNvSpPr/>
      </dsp:nvSpPr>
      <dsp:spPr>
        <a:xfrm>
          <a:off x="0" y="2175332"/>
          <a:ext cx="6560280" cy="578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Online digital E/M services</a:t>
          </a:r>
        </a:p>
      </dsp:txBody>
      <dsp:txXfrm>
        <a:off x="28243" y="2203575"/>
        <a:ext cx="6503794" cy="522079"/>
      </dsp:txXfrm>
    </dsp:sp>
    <dsp:sp modelId="{7F6B8DEE-22D8-4D4E-BE99-EAE3765316C0}">
      <dsp:nvSpPr>
        <dsp:cNvPr id="0" name=""/>
        <dsp:cNvSpPr/>
      </dsp:nvSpPr>
      <dsp:spPr>
        <a:xfrm>
          <a:off x="0" y="2820137"/>
          <a:ext cx="6560280" cy="578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Prolonged E/M Services (different day than E/M)</a:t>
          </a:r>
        </a:p>
      </dsp:txBody>
      <dsp:txXfrm>
        <a:off x="28243" y="2848380"/>
        <a:ext cx="6503794" cy="522079"/>
      </dsp:txXfrm>
    </dsp:sp>
    <dsp:sp modelId="{886C0EED-F49F-4096-B2BF-A4EE04FFC28A}">
      <dsp:nvSpPr>
        <dsp:cNvPr id="0" name=""/>
        <dsp:cNvSpPr/>
      </dsp:nvSpPr>
      <dsp:spPr>
        <a:xfrm>
          <a:off x="0" y="3464942"/>
          <a:ext cx="6560280" cy="578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Patient/caregiver training INR monitoring</a:t>
          </a:r>
        </a:p>
      </dsp:txBody>
      <dsp:txXfrm>
        <a:off x="28243" y="3493185"/>
        <a:ext cx="6503794" cy="522079"/>
      </dsp:txXfrm>
    </dsp:sp>
    <dsp:sp modelId="{5A4D75CD-221A-4D1B-89E4-F370556FC8AF}">
      <dsp:nvSpPr>
        <dsp:cNvPr id="0" name=""/>
        <dsp:cNvSpPr/>
      </dsp:nvSpPr>
      <dsp:spPr>
        <a:xfrm>
          <a:off x="0" y="4109747"/>
          <a:ext cx="6560280" cy="578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ESRD services</a:t>
          </a:r>
        </a:p>
      </dsp:txBody>
      <dsp:txXfrm>
        <a:off x="28243" y="4137990"/>
        <a:ext cx="6503794" cy="5220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C0610-A143-4308-8102-1532E498699C}">
      <dsp:nvSpPr>
        <dsp:cNvPr id="0" name=""/>
        <dsp:cNvSpPr/>
      </dsp:nvSpPr>
      <dsp:spPr>
        <a:xfrm>
          <a:off x="2942" y="1084077"/>
          <a:ext cx="2519253" cy="2519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January 18</a:t>
          </a:r>
          <a:r>
            <a:rPr lang="en-US" sz="2400" kern="1200" baseline="30000" dirty="0">
              <a:solidFill>
                <a:schemeClr val="accent4">
                  <a:lumMod val="60000"/>
                  <a:lumOff val="40000"/>
                </a:schemeClr>
              </a:solidFill>
            </a:rPr>
            <a:t>th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baseline="30000" dirty="0"/>
            <a:t>20 minutes of clinical staff time</a:t>
          </a:r>
          <a:endParaRPr lang="en-US" sz="2800" kern="1200" dirty="0"/>
        </a:p>
      </dsp:txBody>
      <dsp:txXfrm>
        <a:off x="371878" y="1453013"/>
        <a:ext cx="1781381" cy="1781381"/>
      </dsp:txXfrm>
    </dsp:sp>
    <dsp:sp modelId="{4E619E19-FEA0-4446-A9FE-A4DE4FB95D2C}">
      <dsp:nvSpPr>
        <dsp:cNvPr id="0" name=""/>
        <dsp:cNvSpPr/>
      </dsp:nvSpPr>
      <dsp:spPr>
        <a:xfrm>
          <a:off x="2726759" y="1613120"/>
          <a:ext cx="1461167" cy="146116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920437" y="2171870"/>
        <a:ext cx="1073811" cy="343667"/>
      </dsp:txXfrm>
    </dsp:sp>
    <dsp:sp modelId="{A28B3B39-5BBA-4794-9959-1B1B67320516}">
      <dsp:nvSpPr>
        <dsp:cNvPr id="0" name=""/>
        <dsp:cNvSpPr/>
      </dsp:nvSpPr>
      <dsp:spPr>
        <a:xfrm>
          <a:off x="4392490" y="1084077"/>
          <a:ext cx="2519253" cy="2519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January 25</a:t>
          </a:r>
          <a:r>
            <a:rPr lang="en-US" sz="2400" kern="1200" baseline="30000" dirty="0">
              <a:solidFill>
                <a:schemeClr val="accent4">
                  <a:lumMod val="60000"/>
                  <a:lumOff val="40000"/>
                </a:schemeClr>
              </a:solidFill>
            </a:rPr>
            <a:t>th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30000" dirty="0"/>
            <a:t>40 minutes clinical staff time</a:t>
          </a:r>
          <a:endParaRPr lang="en-US" sz="2800" kern="1200" dirty="0"/>
        </a:p>
      </dsp:txBody>
      <dsp:txXfrm>
        <a:off x="4761426" y="1453013"/>
        <a:ext cx="1781381" cy="1781381"/>
      </dsp:txXfrm>
    </dsp:sp>
    <dsp:sp modelId="{0037B60B-2E8F-46EA-992C-DD8679DA8671}">
      <dsp:nvSpPr>
        <dsp:cNvPr id="0" name=""/>
        <dsp:cNvSpPr/>
      </dsp:nvSpPr>
      <dsp:spPr>
        <a:xfrm>
          <a:off x="7116307" y="1613120"/>
          <a:ext cx="1461167" cy="1461167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/>
        </a:p>
      </dsp:txBody>
      <dsp:txXfrm>
        <a:off x="7309985" y="1914120"/>
        <a:ext cx="1073811" cy="859167"/>
      </dsp:txXfrm>
    </dsp:sp>
    <dsp:sp modelId="{497A735A-7F44-41D3-9E7F-AD56ACF89C74}">
      <dsp:nvSpPr>
        <dsp:cNvPr id="0" name=""/>
        <dsp:cNvSpPr/>
      </dsp:nvSpPr>
      <dsp:spPr>
        <a:xfrm>
          <a:off x="8782038" y="1009280"/>
          <a:ext cx="2770297" cy="2668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30000" dirty="0">
              <a:solidFill>
                <a:schemeClr val="accent4">
                  <a:lumMod val="60000"/>
                  <a:lumOff val="40000"/>
                </a:schemeClr>
              </a:solidFill>
            </a:rPr>
            <a:t>Date of Service: January 25th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30000" dirty="0"/>
            <a:t>60 minutes of clinical staff time (CPT code 99487)</a:t>
          </a:r>
          <a:endParaRPr lang="en-US" sz="2800" kern="1200" dirty="0"/>
        </a:p>
      </dsp:txBody>
      <dsp:txXfrm>
        <a:off x="9187739" y="1400124"/>
        <a:ext cx="1958895" cy="18871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68082-3BFC-4C88-8223-F18A6EB7534F}">
      <dsp:nvSpPr>
        <dsp:cNvPr id="0" name=""/>
        <dsp:cNvSpPr/>
      </dsp:nvSpPr>
      <dsp:spPr>
        <a:xfrm>
          <a:off x="5010" y="217523"/>
          <a:ext cx="2190631" cy="131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How many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conditions are being managed?</a:t>
          </a:r>
        </a:p>
      </dsp:txBody>
      <dsp:txXfrm>
        <a:off x="43507" y="256020"/>
        <a:ext cx="2113637" cy="1237384"/>
      </dsp:txXfrm>
    </dsp:sp>
    <dsp:sp modelId="{FB8A5B12-95C9-4608-9C8A-A780D16926FA}">
      <dsp:nvSpPr>
        <dsp:cNvPr id="0" name=""/>
        <dsp:cNvSpPr/>
      </dsp:nvSpPr>
      <dsp:spPr>
        <a:xfrm>
          <a:off x="2414704" y="603074"/>
          <a:ext cx="464413" cy="543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4704" y="711729"/>
        <a:ext cx="325089" cy="325966"/>
      </dsp:txXfrm>
    </dsp:sp>
    <dsp:sp modelId="{2056CF80-5DE6-440F-909F-BC97EE9045CB}">
      <dsp:nvSpPr>
        <dsp:cNvPr id="0" name=""/>
        <dsp:cNvSpPr/>
      </dsp:nvSpPr>
      <dsp:spPr>
        <a:xfrm>
          <a:off x="3071893" y="217523"/>
          <a:ext cx="2190631" cy="131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How long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is the condition expected to last?</a:t>
          </a:r>
        </a:p>
      </dsp:txBody>
      <dsp:txXfrm>
        <a:off x="3110390" y="256020"/>
        <a:ext cx="2113637" cy="1237384"/>
      </dsp:txXfrm>
    </dsp:sp>
    <dsp:sp modelId="{7E421209-6B08-46B7-B2BD-6C326F271638}">
      <dsp:nvSpPr>
        <dsp:cNvPr id="0" name=""/>
        <dsp:cNvSpPr/>
      </dsp:nvSpPr>
      <dsp:spPr>
        <a:xfrm>
          <a:off x="5481587" y="603074"/>
          <a:ext cx="464413" cy="543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1587" y="711729"/>
        <a:ext cx="325089" cy="325966"/>
      </dsp:txXfrm>
    </dsp:sp>
    <dsp:sp modelId="{434F553B-2D07-4C19-801A-B0920E7278DE}">
      <dsp:nvSpPr>
        <dsp:cNvPr id="0" name=""/>
        <dsp:cNvSpPr/>
      </dsp:nvSpPr>
      <dsp:spPr>
        <a:xfrm>
          <a:off x="6138777" y="217523"/>
          <a:ext cx="2190631" cy="131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Who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provided the service?</a:t>
          </a:r>
        </a:p>
      </dsp:txBody>
      <dsp:txXfrm>
        <a:off x="6177274" y="256020"/>
        <a:ext cx="2113637" cy="1237384"/>
      </dsp:txXfrm>
    </dsp:sp>
    <dsp:sp modelId="{AA0CC8F4-B59E-40B3-8FE9-47AF75793891}">
      <dsp:nvSpPr>
        <dsp:cNvPr id="0" name=""/>
        <dsp:cNvSpPr/>
      </dsp:nvSpPr>
      <dsp:spPr>
        <a:xfrm>
          <a:off x="8548471" y="603074"/>
          <a:ext cx="464413" cy="543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48471" y="711729"/>
        <a:ext cx="325089" cy="325966"/>
      </dsp:txXfrm>
    </dsp:sp>
    <dsp:sp modelId="{176C7D8F-AA08-4C4A-BF9D-12B704869674}">
      <dsp:nvSpPr>
        <dsp:cNvPr id="0" name=""/>
        <dsp:cNvSpPr/>
      </dsp:nvSpPr>
      <dsp:spPr>
        <a:xfrm>
          <a:off x="9205660" y="217523"/>
          <a:ext cx="2190631" cy="131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Were the </a:t>
          </a:r>
          <a:r>
            <a:rPr lang="en-US" sz="20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time requirements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for the code(s) met?</a:t>
          </a:r>
        </a:p>
      </dsp:txBody>
      <dsp:txXfrm>
        <a:off x="9244157" y="256020"/>
        <a:ext cx="2113637" cy="123738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0D63C-E7A8-47B0-B2C1-8D423CDE588E}">
      <dsp:nvSpPr>
        <dsp:cNvPr id="0" name=""/>
        <dsp:cNvSpPr/>
      </dsp:nvSpPr>
      <dsp:spPr>
        <a:xfrm>
          <a:off x="6070" y="2640549"/>
          <a:ext cx="2188693" cy="1094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Arial" panose="020B0604020202020204" pitchFamily="34" charset="0"/>
              <a:cs typeface="Arial" panose="020B0604020202020204" pitchFamily="34" charset="0"/>
            </a:rPr>
            <a:t>Single condition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Is the condition expected to last at least 3 months?</a:t>
          </a:r>
        </a:p>
      </dsp:txBody>
      <dsp:txXfrm>
        <a:off x="38122" y="2672601"/>
        <a:ext cx="2124589" cy="1030242"/>
      </dsp:txXfrm>
    </dsp:sp>
    <dsp:sp modelId="{660B1077-DE3F-482B-B6B6-DB0C84964609}">
      <dsp:nvSpPr>
        <dsp:cNvPr id="0" name=""/>
        <dsp:cNvSpPr/>
      </dsp:nvSpPr>
      <dsp:spPr>
        <a:xfrm rot="19457599">
          <a:off x="2093425" y="2853849"/>
          <a:ext cx="1078153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1078153" y="192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05548" y="2846143"/>
        <a:ext cx="53907" cy="53907"/>
      </dsp:txXfrm>
    </dsp:sp>
    <dsp:sp modelId="{BC4FDA4D-5716-4342-BD81-117CABE6EFD3}">
      <dsp:nvSpPr>
        <dsp:cNvPr id="0" name=""/>
        <dsp:cNvSpPr/>
      </dsp:nvSpPr>
      <dsp:spPr>
        <a:xfrm>
          <a:off x="3070241" y="2011299"/>
          <a:ext cx="2188693" cy="1094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Yes. </a:t>
          </a: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Who provided the service?</a:t>
          </a:r>
        </a:p>
      </dsp:txBody>
      <dsp:txXfrm>
        <a:off x="3102293" y="2043351"/>
        <a:ext cx="2124589" cy="1030242"/>
      </dsp:txXfrm>
    </dsp:sp>
    <dsp:sp modelId="{D4B4EA05-99A6-4E8D-AA6A-3974EFA8C982}">
      <dsp:nvSpPr>
        <dsp:cNvPr id="0" name=""/>
        <dsp:cNvSpPr/>
      </dsp:nvSpPr>
      <dsp:spPr>
        <a:xfrm rot="18289469">
          <a:off x="4930142" y="1909975"/>
          <a:ext cx="1533062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1533062" y="192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8347" y="1890897"/>
        <a:ext cx="76653" cy="76653"/>
      </dsp:txXfrm>
    </dsp:sp>
    <dsp:sp modelId="{2505C4F0-A033-4C87-922B-7CF721AC83E7}">
      <dsp:nvSpPr>
        <dsp:cNvPr id="0" name=""/>
        <dsp:cNvSpPr/>
      </dsp:nvSpPr>
      <dsp:spPr>
        <a:xfrm>
          <a:off x="6134412" y="752800"/>
          <a:ext cx="2188693" cy="1094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Arial" panose="020B0604020202020204" pitchFamily="34" charset="0"/>
              <a:cs typeface="Arial" panose="020B0604020202020204" pitchFamily="34" charset="0"/>
            </a:rPr>
            <a:t>Physician or QHP</a:t>
          </a: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. Did the service add up to 30 minutes or more?</a:t>
          </a:r>
        </a:p>
      </dsp:txBody>
      <dsp:txXfrm>
        <a:off x="6166464" y="784852"/>
        <a:ext cx="2124589" cy="1030242"/>
      </dsp:txXfrm>
    </dsp:sp>
    <dsp:sp modelId="{A56A99BA-0797-4032-9AA9-A669F6625B71}">
      <dsp:nvSpPr>
        <dsp:cNvPr id="0" name=""/>
        <dsp:cNvSpPr/>
      </dsp:nvSpPr>
      <dsp:spPr>
        <a:xfrm rot="19457599">
          <a:off x="8221768" y="966101"/>
          <a:ext cx="1078153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1078153" y="192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33891" y="958395"/>
        <a:ext cx="53907" cy="53907"/>
      </dsp:txXfrm>
    </dsp:sp>
    <dsp:sp modelId="{2AC05F95-C2A1-47F3-A4B2-DA5EF008D1F0}">
      <dsp:nvSpPr>
        <dsp:cNvPr id="0" name=""/>
        <dsp:cNvSpPr/>
      </dsp:nvSpPr>
      <dsp:spPr>
        <a:xfrm>
          <a:off x="9198583" y="123551"/>
          <a:ext cx="2188693" cy="1094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Arial" panose="020B0604020202020204" pitchFamily="34" charset="0"/>
              <a:cs typeface="Arial" panose="020B0604020202020204" pitchFamily="34" charset="0"/>
            </a:rPr>
            <a:t>Yes. </a:t>
          </a: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Report CPT code 99426 and if appropriate, 99427. </a:t>
          </a:r>
        </a:p>
      </dsp:txBody>
      <dsp:txXfrm>
        <a:off x="9230635" y="155603"/>
        <a:ext cx="2124589" cy="1030242"/>
      </dsp:txXfrm>
    </dsp:sp>
    <dsp:sp modelId="{C98042C6-CE1A-4046-B2D6-D72D27AFA94B}">
      <dsp:nvSpPr>
        <dsp:cNvPr id="0" name=""/>
        <dsp:cNvSpPr/>
      </dsp:nvSpPr>
      <dsp:spPr>
        <a:xfrm rot="2142401">
          <a:off x="8221768" y="1595350"/>
          <a:ext cx="1078153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1078153" y="192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33891" y="1587644"/>
        <a:ext cx="53907" cy="53907"/>
      </dsp:txXfrm>
    </dsp:sp>
    <dsp:sp modelId="{A639CCF5-9AFF-4AE7-9820-4DBF89E37A11}">
      <dsp:nvSpPr>
        <dsp:cNvPr id="0" name=""/>
        <dsp:cNvSpPr/>
      </dsp:nvSpPr>
      <dsp:spPr>
        <a:xfrm>
          <a:off x="9198583" y="1382050"/>
          <a:ext cx="2188693" cy="1094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Arial" panose="020B0604020202020204" pitchFamily="34" charset="0"/>
              <a:cs typeface="Arial" panose="020B0604020202020204" pitchFamily="34" charset="0"/>
            </a:rPr>
            <a:t>No. </a:t>
          </a: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A PCM service may not be reported.</a:t>
          </a:r>
        </a:p>
      </dsp:txBody>
      <dsp:txXfrm>
        <a:off x="9230635" y="1414102"/>
        <a:ext cx="2124589" cy="1030242"/>
      </dsp:txXfrm>
    </dsp:sp>
    <dsp:sp modelId="{CA432816-7573-428A-A7EE-5A3314C42B70}">
      <dsp:nvSpPr>
        <dsp:cNvPr id="0" name=""/>
        <dsp:cNvSpPr/>
      </dsp:nvSpPr>
      <dsp:spPr>
        <a:xfrm rot="3310531">
          <a:off x="4930142" y="3168474"/>
          <a:ext cx="1533062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1533062" y="192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8347" y="3149395"/>
        <a:ext cx="76653" cy="76653"/>
      </dsp:txXfrm>
    </dsp:sp>
    <dsp:sp modelId="{38202233-BA6D-47EF-846E-148BA5E39FE2}">
      <dsp:nvSpPr>
        <dsp:cNvPr id="0" name=""/>
        <dsp:cNvSpPr/>
      </dsp:nvSpPr>
      <dsp:spPr>
        <a:xfrm>
          <a:off x="6134412" y="3269798"/>
          <a:ext cx="2188693" cy="1094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Arial" panose="020B0604020202020204" pitchFamily="34" charset="0"/>
              <a:cs typeface="Arial" panose="020B0604020202020204" pitchFamily="34" charset="0"/>
            </a:rPr>
            <a:t>Clinical staff. </a:t>
          </a: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Did the service add up to 30 minutes or more?</a:t>
          </a:r>
        </a:p>
      </dsp:txBody>
      <dsp:txXfrm>
        <a:off x="6166464" y="3301850"/>
        <a:ext cx="2124589" cy="1030242"/>
      </dsp:txXfrm>
    </dsp:sp>
    <dsp:sp modelId="{56371355-774A-44FD-8968-FAF8B22BAAD5}">
      <dsp:nvSpPr>
        <dsp:cNvPr id="0" name=""/>
        <dsp:cNvSpPr/>
      </dsp:nvSpPr>
      <dsp:spPr>
        <a:xfrm rot="19457599">
          <a:off x="8221768" y="3483099"/>
          <a:ext cx="1078153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1078153" y="192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33891" y="3475393"/>
        <a:ext cx="53907" cy="53907"/>
      </dsp:txXfrm>
    </dsp:sp>
    <dsp:sp modelId="{93040B70-5A7D-432D-8308-288050AA5162}">
      <dsp:nvSpPr>
        <dsp:cNvPr id="0" name=""/>
        <dsp:cNvSpPr/>
      </dsp:nvSpPr>
      <dsp:spPr>
        <a:xfrm>
          <a:off x="9198583" y="2640549"/>
          <a:ext cx="2188693" cy="1094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Arial" panose="020B0604020202020204" pitchFamily="34" charset="0"/>
              <a:cs typeface="Arial" panose="020B0604020202020204" pitchFamily="34" charset="0"/>
            </a:rPr>
            <a:t>Yes. </a:t>
          </a: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Report CPT code 99424 and if appropriate, 99425. </a:t>
          </a:r>
        </a:p>
      </dsp:txBody>
      <dsp:txXfrm>
        <a:off x="9230635" y="2672601"/>
        <a:ext cx="2124589" cy="1030242"/>
      </dsp:txXfrm>
    </dsp:sp>
    <dsp:sp modelId="{FA42BD75-3F2D-4D57-A636-52CF4D3359DD}">
      <dsp:nvSpPr>
        <dsp:cNvPr id="0" name=""/>
        <dsp:cNvSpPr/>
      </dsp:nvSpPr>
      <dsp:spPr>
        <a:xfrm rot="2142401">
          <a:off x="8221768" y="4112348"/>
          <a:ext cx="1078153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1078153" y="192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33891" y="4104642"/>
        <a:ext cx="53907" cy="53907"/>
      </dsp:txXfrm>
    </dsp:sp>
    <dsp:sp modelId="{19B808CC-CBAE-4770-8546-C48EDC3A48E3}">
      <dsp:nvSpPr>
        <dsp:cNvPr id="0" name=""/>
        <dsp:cNvSpPr/>
      </dsp:nvSpPr>
      <dsp:spPr>
        <a:xfrm>
          <a:off x="9198583" y="3899047"/>
          <a:ext cx="2188693" cy="1094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Arial" panose="020B0604020202020204" pitchFamily="34" charset="0"/>
              <a:cs typeface="Arial" panose="020B0604020202020204" pitchFamily="34" charset="0"/>
            </a:rPr>
            <a:t>No</a:t>
          </a: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. A PCM service may not be reported.</a:t>
          </a:r>
        </a:p>
      </dsp:txBody>
      <dsp:txXfrm>
        <a:off x="9230635" y="3931099"/>
        <a:ext cx="2124589" cy="1030242"/>
      </dsp:txXfrm>
    </dsp:sp>
    <dsp:sp modelId="{A3BBAFB6-F703-4E80-A0C5-22B0606F2DC2}">
      <dsp:nvSpPr>
        <dsp:cNvPr id="0" name=""/>
        <dsp:cNvSpPr/>
      </dsp:nvSpPr>
      <dsp:spPr>
        <a:xfrm rot="2142401">
          <a:off x="2093425" y="3483099"/>
          <a:ext cx="1078153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1078153" y="192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05548" y="3475393"/>
        <a:ext cx="53907" cy="53907"/>
      </dsp:txXfrm>
    </dsp:sp>
    <dsp:sp modelId="{5E8C11DC-062B-4AF6-BF1B-327158D7C330}">
      <dsp:nvSpPr>
        <dsp:cNvPr id="0" name=""/>
        <dsp:cNvSpPr/>
      </dsp:nvSpPr>
      <dsp:spPr>
        <a:xfrm>
          <a:off x="3070241" y="3269798"/>
          <a:ext cx="2188693" cy="1094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Arial" panose="020B0604020202020204" pitchFamily="34" charset="0"/>
              <a:cs typeface="Arial" panose="020B0604020202020204" pitchFamily="34" charset="0"/>
            </a:rPr>
            <a:t>No. </a:t>
          </a: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A PCM service may not be reported.</a:t>
          </a:r>
        </a:p>
      </dsp:txBody>
      <dsp:txXfrm>
        <a:off x="3102293" y="3301850"/>
        <a:ext cx="2124589" cy="103024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DA05D-EFCE-441F-A9BE-8AEDDE500C03}">
      <dsp:nvSpPr>
        <dsp:cNvPr id="0" name=""/>
        <dsp:cNvSpPr/>
      </dsp:nvSpPr>
      <dsp:spPr>
        <a:xfrm>
          <a:off x="11543" y="2792742"/>
          <a:ext cx="1790366" cy="895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Two or more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>
              <a:latin typeface="Arial" panose="020B0604020202020204" pitchFamily="34" charset="0"/>
              <a:cs typeface="Arial" panose="020B0604020202020204" pitchFamily="34" charset="0"/>
            </a:rPr>
            <a:t>Is the condition expected to last at least 12 months?</a:t>
          </a:r>
        </a:p>
      </dsp:txBody>
      <dsp:txXfrm>
        <a:off x="37762" y="2818961"/>
        <a:ext cx="1737928" cy="842745"/>
      </dsp:txXfrm>
    </dsp:sp>
    <dsp:sp modelId="{660B1077-DE3F-482B-B6B6-DB0C84964609}">
      <dsp:nvSpPr>
        <dsp:cNvPr id="0" name=""/>
        <dsp:cNvSpPr/>
      </dsp:nvSpPr>
      <dsp:spPr>
        <a:xfrm rot="19457599">
          <a:off x="1719014" y="2968261"/>
          <a:ext cx="881937" cy="29414"/>
        </a:xfrm>
        <a:custGeom>
          <a:avLst/>
          <a:gdLst/>
          <a:ahLst/>
          <a:cxnLst/>
          <a:rect l="0" t="0" r="0" b="0"/>
          <a:pathLst>
            <a:path>
              <a:moveTo>
                <a:pt x="0" y="14707"/>
              </a:moveTo>
              <a:lnTo>
                <a:pt x="881937" y="14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7935" y="2960920"/>
        <a:ext cx="44096" cy="44096"/>
      </dsp:txXfrm>
    </dsp:sp>
    <dsp:sp modelId="{BC4FDA4D-5716-4342-BD81-117CABE6EFD3}">
      <dsp:nvSpPr>
        <dsp:cNvPr id="0" name=""/>
        <dsp:cNvSpPr/>
      </dsp:nvSpPr>
      <dsp:spPr>
        <a:xfrm>
          <a:off x="2518056" y="2278012"/>
          <a:ext cx="1790366" cy="895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Yes. </a:t>
          </a:r>
          <a:r>
            <a:rPr lang="en-US" sz="1300" kern="1200" baseline="0" dirty="0">
              <a:latin typeface="Arial" panose="020B0604020202020204" pitchFamily="34" charset="0"/>
              <a:cs typeface="Arial" panose="020B0604020202020204" pitchFamily="34" charset="0"/>
            </a:rPr>
            <a:t>Who provided the service?</a:t>
          </a:r>
        </a:p>
      </dsp:txBody>
      <dsp:txXfrm>
        <a:off x="2544275" y="2304231"/>
        <a:ext cx="1737928" cy="842745"/>
      </dsp:txXfrm>
    </dsp:sp>
    <dsp:sp modelId="{B1A1DCD9-B04A-4B42-A9AC-185CC1E021EA}">
      <dsp:nvSpPr>
        <dsp:cNvPr id="0" name=""/>
        <dsp:cNvSpPr/>
      </dsp:nvSpPr>
      <dsp:spPr>
        <a:xfrm rot="18310619">
          <a:off x="4044953" y="2202862"/>
          <a:ext cx="1243085" cy="29414"/>
        </a:xfrm>
        <a:custGeom>
          <a:avLst/>
          <a:gdLst/>
          <a:ahLst/>
          <a:cxnLst/>
          <a:rect l="0" t="0" r="0" b="0"/>
          <a:pathLst>
            <a:path>
              <a:moveTo>
                <a:pt x="0" y="14707"/>
              </a:moveTo>
              <a:lnTo>
                <a:pt x="1243085" y="147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5419" y="2186492"/>
        <a:ext cx="62154" cy="62154"/>
      </dsp:txXfrm>
    </dsp:sp>
    <dsp:sp modelId="{90C1BFE4-0ACB-4036-9995-7CB6BB6B3F5E}">
      <dsp:nvSpPr>
        <dsp:cNvPr id="0" name=""/>
        <dsp:cNvSpPr/>
      </dsp:nvSpPr>
      <dsp:spPr>
        <a:xfrm>
          <a:off x="5024569" y="1235159"/>
          <a:ext cx="1790366" cy="948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Physician or QHP</a:t>
          </a:r>
          <a:r>
            <a:rPr lang="en-US" sz="1300" kern="1200" baseline="0" dirty="0">
              <a:latin typeface="Arial" panose="020B0604020202020204" pitchFamily="34" charset="0"/>
              <a:cs typeface="Arial" panose="020B0604020202020204" pitchFamily="34" charset="0"/>
            </a:rPr>
            <a:t>. Did the activities add up to 30 minutes or more per calendar month?</a:t>
          </a:r>
        </a:p>
      </dsp:txBody>
      <dsp:txXfrm>
        <a:off x="5052357" y="1262947"/>
        <a:ext cx="1734790" cy="893174"/>
      </dsp:txXfrm>
    </dsp:sp>
    <dsp:sp modelId="{879AB23F-E23E-447C-8A27-F382CFD6FADB}">
      <dsp:nvSpPr>
        <dsp:cNvPr id="0" name=""/>
        <dsp:cNvSpPr/>
      </dsp:nvSpPr>
      <dsp:spPr>
        <a:xfrm rot="19457599">
          <a:off x="6732040" y="1437462"/>
          <a:ext cx="881937" cy="29414"/>
        </a:xfrm>
        <a:custGeom>
          <a:avLst/>
          <a:gdLst/>
          <a:ahLst/>
          <a:cxnLst/>
          <a:rect l="0" t="0" r="0" b="0"/>
          <a:pathLst>
            <a:path>
              <a:moveTo>
                <a:pt x="0" y="14707"/>
              </a:moveTo>
              <a:lnTo>
                <a:pt x="881937" y="147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50961" y="1430121"/>
        <a:ext cx="44096" cy="44096"/>
      </dsp:txXfrm>
    </dsp:sp>
    <dsp:sp modelId="{9808A399-B720-473C-968F-77EBAF85E6DA}">
      <dsp:nvSpPr>
        <dsp:cNvPr id="0" name=""/>
        <dsp:cNvSpPr/>
      </dsp:nvSpPr>
      <dsp:spPr>
        <a:xfrm>
          <a:off x="7531082" y="747213"/>
          <a:ext cx="1790366" cy="895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>
              <a:latin typeface="Arial" panose="020B0604020202020204" pitchFamily="34" charset="0"/>
              <a:cs typeface="Arial" panose="020B0604020202020204" pitchFamily="34" charset="0"/>
            </a:rPr>
            <a:t>Yes. Report codes 99491 and, if appropriate 99437.</a:t>
          </a:r>
        </a:p>
      </dsp:txBody>
      <dsp:txXfrm>
        <a:off x="7557301" y="773432"/>
        <a:ext cx="1737928" cy="842745"/>
      </dsp:txXfrm>
    </dsp:sp>
    <dsp:sp modelId="{B5D76870-1953-4227-BC83-B947CAF4F2CF}">
      <dsp:nvSpPr>
        <dsp:cNvPr id="0" name=""/>
        <dsp:cNvSpPr/>
      </dsp:nvSpPr>
      <dsp:spPr>
        <a:xfrm rot="2142401">
          <a:off x="6732040" y="1952193"/>
          <a:ext cx="881937" cy="29414"/>
        </a:xfrm>
        <a:custGeom>
          <a:avLst/>
          <a:gdLst/>
          <a:ahLst/>
          <a:cxnLst/>
          <a:rect l="0" t="0" r="0" b="0"/>
          <a:pathLst>
            <a:path>
              <a:moveTo>
                <a:pt x="0" y="14707"/>
              </a:moveTo>
              <a:lnTo>
                <a:pt x="881937" y="147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50961" y="1944852"/>
        <a:ext cx="44096" cy="44096"/>
      </dsp:txXfrm>
    </dsp:sp>
    <dsp:sp modelId="{7EEDE143-FD64-4CBB-9554-7B08FE597805}">
      <dsp:nvSpPr>
        <dsp:cNvPr id="0" name=""/>
        <dsp:cNvSpPr/>
      </dsp:nvSpPr>
      <dsp:spPr>
        <a:xfrm>
          <a:off x="7531082" y="1776674"/>
          <a:ext cx="1790366" cy="895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>
              <a:latin typeface="Arial" panose="020B0604020202020204" pitchFamily="34" charset="0"/>
              <a:cs typeface="Arial" panose="020B0604020202020204" pitchFamily="34" charset="0"/>
            </a:rPr>
            <a:t>No. A CCM service may not be reported.</a:t>
          </a:r>
        </a:p>
      </dsp:txBody>
      <dsp:txXfrm>
        <a:off x="7557301" y="1802893"/>
        <a:ext cx="1737928" cy="842745"/>
      </dsp:txXfrm>
    </dsp:sp>
    <dsp:sp modelId="{012A9A9F-6CE8-4431-ACDF-9F033A7647D4}">
      <dsp:nvSpPr>
        <dsp:cNvPr id="0" name=""/>
        <dsp:cNvSpPr/>
      </dsp:nvSpPr>
      <dsp:spPr>
        <a:xfrm>
          <a:off x="9321449" y="2209558"/>
          <a:ext cx="716146" cy="29414"/>
        </a:xfrm>
        <a:custGeom>
          <a:avLst/>
          <a:gdLst/>
          <a:ahLst/>
          <a:cxnLst/>
          <a:rect l="0" t="0" r="0" b="0"/>
          <a:pathLst>
            <a:path>
              <a:moveTo>
                <a:pt x="0" y="14707"/>
              </a:moveTo>
              <a:lnTo>
                <a:pt x="716146" y="147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61618" y="2206361"/>
        <a:ext cx="35807" cy="35807"/>
      </dsp:txXfrm>
    </dsp:sp>
    <dsp:sp modelId="{BDBDF7E6-6869-4F7E-BBD1-91BA403A9828}">
      <dsp:nvSpPr>
        <dsp:cNvPr id="0" name=""/>
        <dsp:cNvSpPr/>
      </dsp:nvSpPr>
      <dsp:spPr>
        <a:xfrm>
          <a:off x="10037595" y="1713393"/>
          <a:ext cx="1790366" cy="1021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>
              <a:latin typeface="Arial" panose="020B0604020202020204" pitchFamily="34" charset="0"/>
              <a:cs typeface="Arial" panose="020B0604020202020204" pitchFamily="34" charset="0"/>
            </a:rPr>
            <a:t>Yes. Combine the time of the physician/QHP and staff. Report 99426 and 99427, if appropriate</a:t>
          </a:r>
        </a:p>
      </dsp:txBody>
      <dsp:txXfrm>
        <a:off x="10067521" y="1743319"/>
        <a:ext cx="1730514" cy="961892"/>
      </dsp:txXfrm>
    </dsp:sp>
    <dsp:sp modelId="{C960D694-DA9F-4B17-9905-8D988D2197C8}">
      <dsp:nvSpPr>
        <dsp:cNvPr id="0" name=""/>
        <dsp:cNvSpPr/>
      </dsp:nvSpPr>
      <dsp:spPr>
        <a:xfrm rot="3331313">
          <a:off x="4033960" y="3232323"/>
          <a:ext cx="1265072" cy="29414"/>
        </a:xfrm>
        <a:custGeom>
          <a:avLst/>
          <a:gdLst/>
          <a:ahLst/>
          <a:cxnLst/>
          <a:rect l="0" t="0" r="0" b="0"/>
          <a:pathLst>
            <a:path>
              <a:moveTo>
                <a:pt x="0" y="14707"/>
              </a:moveTo>
              <a:lnTo>
                <a:pt x="1265072" y="147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4869" y="3215403"/>
        <a:ext cx="63253" cy="63253"/>
      </dsp:txXfrm>
    </dsp:sp>
    <dsp:sp modelId="{69833628-4443-4177-926B-3C86ECE86DB0}">
      <dsp:nvSpPr>
        <dsp:cNvPr id="0" name=""/>
        <dsp:cNvSpPr/>
      </dsp:nvSpPr>
      <dsp:spPr>
        <a:xfrm>
          <a:off x="5024569" y="3320865"/>
          <a:ext cx="1790366" cy="895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Clinical staff</a:t>
          </a:r>
          <a:r>
            <a:rPr lang="en-US" sz="1300" kern="1200" baseline="0" dirty="0">
              <a:latin typeface="Arial" panose="020B0604020202020204" pitchFamily="34" charset="0"/>
              <a:cs typeface="Arial" panose="020B0604020202020204" pitchFamily="34" charset="0"/>
            </a:rPr>
            <a:t>. Did activities add up to 20 minutes or more per calendar month?</a:t>
          </a:r>
        </a:p>
      </dsp:txBody>
      <dsp:txXfrm>
        <a:off x="5050788" y="3347084"/>
        <a:ext cx="1737928" cy="842745"/>
      </dsp:txXfrm>
    </dsp:sp>
    <dsp:sp modelId="{3B5CD2B6-CC7D-4769-8A13-03D8E90A88DC}">
      <dsp:nvSpPr>
        <dsp:cNvPr id="0" name=""/>
        <dsp:cNvSpPr/>
      </dsp:nvSpPr>
      <dsp:spPr>
        <a:xfrm rot="19457599">
          <a:off x="6732040" y="3496384"/>
          <a:ext cx="881937" cy="29414"/>
        </a:xfrm>
        <a:custGeom>
          <a:avLst/>
          <a:gdLst/>
          <a:ahLst/>
          <a:cxnLst/>
          <a:rect l="0" t="0" r="0" b="0"/>
          <a:pathLst>
            <a:path>
              <a:moveTo>
                <a:pt x="0" y="14707"/>
              </a:moveTo>
              <a:lnTo>
                <a:pt x="881937" y="147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50961" y="3489043"/>
        <a:ext cx="44096" cy="44096"/>
      </dsp:txXfrm>
    </dsp:sp>
    <dsp:sp modelId="{D4593A03-162E-4C73-B8D8-73E2660188D3}">
      <dsp:nvSpPr>
        <dsp:cNvPr id="0" name=""/>
        <dsp:cNvSpPr/>
      </dsp:nvSpPr>
      <dsp:spPr>
        <a:xfrm>
          <a:off x="7531082" y="2806134"/>
          <a:ext cx="1790366" cy="895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>
              <a:latin typeface="Arial" panose="020B0604020202020204" pitchFamily="34" charset="0"/>
              <a:cs typeface="Arial" panose="020B0604020202020204" pitchFamily="34" charset="0"/>
            </a:rPr>
            <a:t>Yes. Report codes 99490 and if appropriate, 99439.</a:t>
          </a:r>
        </a:p>
      </dsp:txBody>
      <dsp:txXfrm>
        <a:off x="7557301" y="2832353"/>
        <a:ext cx="1737928" cy="842745"/>
      </dsp:txXfrm>
    </dsp:sp>
    <dsp:sp modelId="{992E739B-7B80-4688-973C-E6CE3BA6F776}">
      <dsp:nvSpPr>
        <dsp:cNvPr id="0" name=""/>
        <dsp:cNvSpPr/>
      </dsp:nvSpPr>
      <dsp:spPr>
        <a:xfrm rot="2142401">
          <a:off x="6732040" y="4011114"/>
          <a:ext cx="881937" cy="29414"/>
        </a:xfrm>
        <a:custGeom>
          <a:avLst/>
          <a:gdLst/>
          <a:ahLst/>
          <a:cxnLst/>
          <a:rect l="0" t="0" r="0" b="0"/>
          <a:pathLst>
            <a:path>
              <a:moveTo>
                <a:pt x="0" y="14707"/>
              </a:moveTo>
              <a:lnTo>
                <a:pt x="881937" y="147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50961" y="4003773"/>
        <a:ext cx="44096" cy="44096"/>
      </dsp:txXfrm>
    </dsp:sp>
    <dsp:sp modelId="{DF109906-715E-4FCF-A5B9-A660AB52BAC6}">
      <dsp:nvSpPr>
        <dsp:cNvPr id="0" name=""/>
        <dsp:cNvSpPr/>
      </dsp:nvSpPr>
      <dsp:spPr>
        <a:xfrm>
          <a:off x="7531082" y="3835595"/>
          <a:ext cx="1790366" cy="895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>
              <a:latin typeface="Arial" panose="020B0604020202020204" pitchFamily="34" charset="0"/>
              <a:cs typeface="Arial" panose="020B0604020202020204" pitchFamily="34" charset="0"/>
            </a:rPr>
            <a:t>No. A CCM service may not be reported.</a:t>
          </a:r>
        </a:p>
      </dsp:txBody>
      <dsp:txXfrm>
        <a:off x="7557301" y="3861814"/>
        <a:ext cx="1737928" cy="842745"/>
      </dsp:txXfrm>
    </dsp:sp>
    <dsp:sp modelId="{A3BBAFB6-F703-4E80-A0C5-22B0606F2DC2}">
      <dsp:nvSpPr>
        <dsp:cNvPr id="0" name=""/>
        <dsp:cNvSpPr/>
      </dsp:nvSpPr>
      <dsp:spPr>
        <a:xfrm rot="2142401">
          <a:off x="1719014" y="3482992"/>
          <a:ext cx="881937" cy="29414"/>
        </a:xfrm>
        <a:custGeom>
          <a:avLst/>
          <a:gdLst/>
          <a:ahLst/>
          <a:cxnLst/>
          <a:rect l="0" t="0" r="0" b="0"/>
          <a:pathLst>
            <a:path>
              <a:moveTo>
                <a:pt x="0" y="14707"/>
              </a:moveTo>
              <a:lnTo>
                <a:pt x="881937" y="14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7935" y="3475651"/>
        <a:ext cx="44096" cy="44096"/>
      </dsp:txXfrm>
    </dsp:sp>
    <dsp:sp modelId="{5E8C11DC-062B-4AF6-BF1B-327158D7C330}">
      <dsp:nvSpPr>
        <dsp:cNvPr id="0" name=""/>
        <dsp:cNvSpPr/>
      </dsp:nvSpPr>
      <dsp:spPr>
        <a:xfrm>
          <a:off x="2518056" y="3307473"/>
          <a:ext cx="1790366" cy="895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No. </a:t>
          </a:r>
          <a:r>
            <a:rPr lang="en-US" sz="1300" b="0" kern="1200" baseline="0" dirty="0">
              <a:latin typeface="Arial" panose="020B0604020202020204" pitchFamily="34" charset="0"/>
              <a:cs typeface="Arial" panose="020B0604020202020204" pitchFamily="34" charset="0"/>
            </a:rPr>
            <a:t>A CCM service may not be reported.</a:t>
          </a:r>
        </a:p>
      </dsp:txBody>
      <dsp:txXfrm>
        <a:off x="2544275" y="3333692"/>
        <a:ext cx="1737928" cy="84274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9131A-1A22-4642-A7AE-861D168AB937}">
      <dsp:nvSpPr>
        <dsp:cNvPr id="0" name=""/>
        <dsp:cNvSpPr/>
      </dsp:nvSpPr>
      <dsp:spPr>
        <a:xfrm>
          <a:off x="64830" y="1678133"/>
          <a:ext cx="2915918" cy="1457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Arial" panose="020B0604020202020204" pitchFamily="34" charset="0"/>
              <a:cs typeface="Arial" panose="020B0604020202020204" pitchFamily="34" charset="0"/>
            </a:rPr>
            <a:t>Are the patient’s conditions expected to last at least 12 months?</a:t>
          </a:r>
        </a:p>
      </dsp:txBody>
      <dsp:txXfrm>
        <a:off x="107532" y="1720835"/>
        <a:ext cx="2830514" cy="1372555"/>
      </dsp:txXfrm>
    </dsp:sp>
    <dsp:sp modelId="{C265A3A3-3182-4F40-A7FA-94B394AFD5B2}">
      <dsp:nvSpPr>
        <dsp:cNvPr id="0" name=""/>
        <dsp:cNvSpPr/>
      </dsp:nvSpPr>
      <dsp:spPr>
        <a:xfrm rot="19457599">
          <a:off x="2845739" y="1954946"/>
          <a:ext cx="1436385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436385" y="33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8022" y="1952039"/>
        <a:ext cx="71819" cy="71819"/>
      </dsp:txXfrm>
    </dsp:sp>
    <dsp:sp modelId="{2C9C6104-D018-4283-9F87-3C8EEE9CC70B}">
      <dsp:nvSpPr>
        <dsp:cNvPr id="0" name=""/>
        <dsp:cNvSpPr/>
      </dsp:nvSpPr>
      <dsp:spPr>
        <a:xfrm>
          <a:off x="4147115" y="839806"/>
          <a:ext cx="2915918" cy="1457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Arial" panose="020B0604020202020204" pitchFamily="34" charset="0"/>
              <a:cs typeface="Arial" panose="020B0604020202020204" pitchFamily="34" charset="0"/>
            </a:rPr>
            <a:t>Yes. </a:t>
          </a:r>
          <a:r>
            <a:rPr lang="en-US" sz="2500" b="0" kern="1200">
              <a:latin typeface="Arial" panose="020B0604020202020204" pitchFamily="34" charset="0"/>
              <a:cs typeface="Arial" panose="020B0604020202020204" pitchFamily="34" charset="0"/>
            </a:rPr>
            <a:t>Did the service add up to 60 minutes or more? </a:t>
          </a:r>
          <a:r>
            <a:rPr lang="en-US" sz="25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189817" y="882508"/>
        <a:ext cx="2830514" cy="1372555"/>
      </dsp:txXfrm>
    </dsp:sp>
    <dsp:sp modelId="{660B1077-DE3F-482B-B6B6-DB0C84964609}">
      <dsp:nvSpPr>
        <dsp:cNvPr id="0" name=""/>
        <dsp:cNvSpPr/>
      </dsp:nvSpPr>
      <dsp:spPr>
        <a:xfrm rot="19457599">
          <a:off x="6928024" y="1116620"/>
          <a:ext cx="1436385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436385" y="330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10308" y="1113713"/>
        <a:ext cx="71819" cy="71819"/>
      </dsp:txXfrm>
    </dsp:sp>
    <dsp:sp modelId="{BC4FDA4D-5716-4342-BD81-117CABE6EFD3}">
      <dsp:nvSpPr>
        <dsp:cNvPr id="0" name=""/>
        <dsp:cNvSpPr/>
      </dsp:nvSpPr>
      <dsp:spPr>
        <a:xfrm>
          <a:off x="8229401" y="1480"/>
          <a:ext cx="3261046" cy="1457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Yes. </a:t>
          </a:r>
          <a:r>
            <a:rPr lang="en-US" sz="2500" b="0" kern="1200" dirty="0">
              <a:latin typeface="Arial" panose="020B0604020202020204" pitchFamily="34" charset="0"/>
              <a:cs typeface="Arial" panose="020B0604020202020204" pitchFamily="34" charset="0"/>
            </a:rPr>
            <a:t>Report CPT codes 99487 and if appropriate, 99489</a:t>
          </a: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72103" y="44182"/>
        <a:ext cx="3175642" cy="1372555"/>
      </dsp:txXfrm>
    </dsp:sp>
    <dsp:sp modelId="{A3BBAFB6-F703-4E80-A0C5-22B0606F2DC2}">
      <dsp:nvSpPr>
        <dsp:cNvPr id="0" name=""/>
        <dsp:cNvSpPr/>
      </dsp:nvSpPr>
      <dsp:spPr>
        <a:xfrm rot="2142401">
          <a:off x="6928024" y="1954946"/>
          <a:ext cx="1436385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436385" y="330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10308" y="1952039"/>
        <a:ext cx="71819" cy="71819"/>
      </dsp:txXfrm>
    </dsp:sp>
    <dsp:sp modelId="{5E8C11DC-062B-4AF6-BF1B-327158D7C330}">
      <dsp:nvSpPr>
        <dsp:cNvPr id="0" name=""/>
        <dsp:cNvSpPr/>
      </dsp:nvSpPr>
      <dsp:spPr>
        <a:xfrm>
          <a:off x="8229401" y="1678133"/>
          <a:ext cx="2915918" cy="1457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Arial" panose="020B0604020202020204" pitchFamily="34" charset="0"/>
              <a:cs typeface="Arial" panose="020B0604020202020204" pitchFamily="34" charset="0"/>
            </a:rPr>
            <a:t>No. </a:t>
          </a:r>
          <a:r>
            <a:rPr lang="en-US" sz="2500" b="0" kern="1200">
              <a:latin typeface="Arial" panose="020B0604020202020204" pitchFamily="34" charset="0"/>
              <a:cs typeface="Arial" panose="020B0604020202020204" pitchFamily="34" charset="0"/>
            </a:rPr>
            <a:t>A CCCM service may not be reported.</a:t>
          </a:r>
        </a:p>
      </dsp:txBody>
      <dsp:txXfrm>
        <a:off x="8272103" y="1720835"/>
        <a:ext cx="2830514" cy="1372555"/>
      </dsp:txXfrm>
    </dsp:sp>
    <dsp:sp modelId="{D43ED3CD-E548-448C-B7A0-80C836B75F59}">
      <dsp:nvSpPr>
        <dsp:cNvPr id="0" name=""/>
        <dsp:cNvSpPr/>
      </dsp:nvSpPr>
      <dsp:spPr>
        <a:xfrm rot="2142401">
          <a:off x="2845739" y="2793273"/>
          <a:ext cx="1436385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436385" y="33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8022" y="2790366"/>
        <a:ext cx="71819" cy="71819"/>
      </dsp:txXfrm>
    </dsp:sp>
    <dsp:sp modelId="{AAB9F083-8CC9-4131-AC2F-667064A3669B}">
      <dsp:nvSpPr>
        <dsp:cNvPr id="0" name=""/>
        <dsp:cNvSpPr/>
      </dsp:nvSpPr>
      <dsp:spPr>
        <a:xfrm>
          <a:off x="4147115" y="2516459"/>
          <a:ext cx="2915918" cy="1457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Arial" panose="020B0604020202020204" pitchFamily="34" charset="0"/>
              <a:cs typeface="Arial" panose="020B0604020202020204" pitchFamily="34" charset="0"/>
            </a:rPr>
            <a:t>No. </a:t>
          </a:r>
          <a:r>
            <a:rPr lang="en-US" sz="2500" b="0" kern="1200">
              <a:latin typeface="Arial" panose="020B0604020202020204" pitchFamily="34" charset="0"/>
              <a:cs typeface="Arial" panose="020B0604020202020204" pitchFamily="34" charset="0"/>
            </a:rPr>
            <a:t>A CCCM service may not be reported. </a:t>
          </a:r>
        </a:p>
      </dsp:txBody>
      <dsp:txXfrm>
        <a:off x="4189817" y="2559161"/>
        <a:ext cx="2830514" cy="1372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7D071-16ED-462E-A118-55AC8B764063}">
      <dsp:nvSpPr>
        <dsp:cNvPr id="0" name=""/>
        <dsp:cNvSpPr/>
      </dsp:nvSpPr>
      <dsp:spPr>
        <a:xfrm>
          <a:off x="679050" y="378710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572C9-A17C-47F5-8CEE-B0A5D78B09B2}">
      <dsp:nvSpPr>
        <dsp:cNvPr id="0" name=""/>
        <dsp:cNvSpPr/>
      </dsp:nvSpPr>
      <dsp:spPr>
        <a:xfrm>
          <a:off x="1081237" y="780897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BD2B3-4EA4-42A6-A1B8-444B0483F46F}">
      <dsp:nvSpPr>
        <dsp:cNvPr id="0" name=""/>
        <dsp:cNvSpPr/>
      </dsp:nvSpPr>
      <dsp:spPr>
        <a:xfrm>
          <a:off x="75768" y="2853710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Management and Support</a:t>
          </a:r>
        </a:p>
      </dsp:txBody>
      <dsp:txXfrm>
        <a:off x="75768" y="2853710"/>
        <a:ext cx="3093750" cy="720000"/>
      </dsp:txXfrm>
    </dsp:sp>
    <dsp:sp modelId="{F46F09A1-0550-433C-916C-3E4D49F7B8B4}">
      <dsp:nvSpPr>
        <dsp:cNvPr id="0" name=""/>
        <dsp:cNvSpPr/>
      </dsp:nvSpPr>
      <dsp:spPr>
        <a:xfrm>
          <a:off x="4314206" y="378710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CBDD2-18B5-4104-BBA6-40785965AE6E}">
      <dsp:nvSpPr>
        <dsp:cNvPr id="0" name=""/>
        <dsp:cNvSpPr/>
      </dsp:nvSpPr>
      <dsp:spPr>
        <a:xfrm>
          <a:off x="4716393" y="780897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9E4C1-CC66-45BE-A951-B94F220E4ECB}">
      <dsp:nvSpPr>
        <dsp:cNvPr id="0" name=""/>
        <dsp:cNvSpPr/>
      </dsp:nvSpPr>
      <dsp:spPr>
        <a:xfrm>
          <a:off x="3710925" y="2853710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Quality Care</a:t>
          </a:r>
        </a:p>
      </dsp:txBody>
      <dsp:txXfrm>
        <a:off x="3710925" y="2853710"/>
        <a:ext cx="3093750" cy="720000"/>
      </dsp:txXfrm>
    </dsp:sp>
    <dsp:sp modelId="{183DC12E-799F-40E5-B3C2-818283106E84}">
      <dsp:nvSpPr>
        <dsp:cNvPr id="0" name=""/>
        <dsp:cNvSpPr/>
      </dsp:nvSpPr>
      <dsp:spPr>
        <a:xfrm>
          <a:off x="7949362" y="378710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C37D8-E202-4620-8F1F-38343D3ED8B9}">
      <dsp:nvSpPr>
        <dsp:cNvPr id="0" name=""/>
        <dsp:cNvSpPr/>
      </dsp:nvSpPr>
      <dsp:spPr>
        <a:xfrm>
          <a:off x="8351550" y="780897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2416C-E9A8-48A3-8152-4E01997840AC}">
      <dsp:nvSpPr>
        <dsp:cNvPr id="0" name=""/>
        <dsp:cNvSpPr/>
      </dsp:nvSpPr>
      <dsp:spPr>
        <a:xfrm>
          <a:off x="7346081" y="2853710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Improved patient outcomes</a:t>
          </a:r>
        </a:p>
      </dsp:txBody>
      <dsp:txXfrm>
        <a:off x="7346081" y="2853710"/>
        <a:ext cx="3093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F6A5D-90C5-4E32-9CC6-B31AAADA2FCD}">
      <dsp:nvSpPr>
        <dsp:cNvPr id="0" name=""/>
        <dsp:cNvSpPr/>
      </dsp:nvSpPr>
      <dsp:spPr>
        <a:xfrm>
          <a:off x="0" y="2202"/>
          <a:ext cx="110753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420FF-A12B-4173-9ADC-6679088FE047}">
      <dsp:nvSpPr>
        <dsp:cNvPr id="0" name=""/>
        <dsp:cNvSpPr/>
      </dsp:nvSpPr>
      <dsp:spPr>
        <a:xfrm>
          <a:off x="0" y="2202"/>
          <a:ext cx="2737575" cy="451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Challenges</a:t>
          </a:r>
        </a:p>
      </dsp:txBody>
      <dsp:txXfrm>
        <a:off x="0" y="2202"/>
        <a:ext cx="2737575" cy="4514327"/>
      </dsp:txXfrm>
    </dsp:sp>
    <dsp:sp modelId="{285FD5B9-F3DF-49D1-99E6-ECD189D3EDFE}">
      <dsp:nvSpPr>
        <dsp:cNvPr id="0" name=""/>
        <dsp:cNvSpPr/>
      </dsp:nvSpPr>
      <dsp:spPr>
        <a:xfrm>
          <a:off x="2877748" y="55218"/>
          <a:ext cx="3597769" cy="106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Identification</a:t>
          </a:r>
        </a:p>
      </dsp:txBody>
      <dsp:txXfrm>
        <a:off x="2877748" y="55218"/>
        <a:ext cx="3597769" cy="1060312"/>
      </dsp:txXfrm>
    </dsp:sp>
    <dsp:sp modelId="{100E759A-EF1E-431F-A9B1-23A644832E53}">
      <dsp:nvSpPr>
        <dsp:cNvPr id="0" name=""/>
        <dsp:cNvSpPr/>
      </dsp:nvSpPr>
      <dsp:spPr>
        <a:xfrm>
          <a:off x="6543844" y="108488"/>
          <a:ext cx="4283396" cy="106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Patients in need of care management.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 </a:t>
          </a:r>
        </a:p>
      </dsp:txBody>
      <dsp:txXfrm>
        <a:off x="6543844" y="108488"/>
        <a:ext cx="4283396" cy="1060312"/>
      </dsp:txXfrm>
    </dsp:sp>
    <dsp:sp modelId="{07FEBA7C-28C0-489E-A926-91E1D84C8FCD}">
      <dsp:nvSpPr>
        <dsp:cNvPr id="0" name=""/>
        <dsp:cNvSpPr/>
      </dsp:nvSpPr>
      <dsp:spPr>
        <a:xfrm>
          <a:off x="2737575" y="1115531"/>
          <a:ext cx="74758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EDD0E-8344-4E86-9A84-B8FFF2F1E086}">
      <dsp:nvSpPr>
        <dsp:cNvPr id="0" name=""/>
        <dsp:cNvSpPr/>
      </dsp:nvSpPr>
      <dsp:spPr>
        <a:xfrm>
          <a:off x="2877748" y="1168546"/>
          <a:ext cx="3597769" cy="106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Clinical Staff Availability</a:t>
          </a:r>
        </a:p>
      </dsp:txBody>
      <dsp:txXfrm>
        <a:off x="2877748" y="1168546"/>
        <a:ext cx="3597769" cy="1060312"/>
      </dsp:txXfrm>
    </dsp:sp>
    <dsp:sp modelId="{DC15519B-6080-469C-A3AB-599397BE00E0}">
      <dsp:nvSpPr>
        <dsp:cNvPr id="0" name=""/>
        <dsp:cNvSpPr/>
      </dsp:nvSpPr>
      <dsp:spPr>
        <a:xfrm>
          <a:off x="6543844" y="1186296"/>
          <a:ext cx="3597769" cy="106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Staff providing the service on a regular basis.</a:t>
          </a:r>
        </a:p>
      </dsp:txBody>
      <dsp:txXfrm>
        <a:off x="6543844" y="1186296"/>
        <a:ext cx="3597769" cy="1060312"/>
      </dsp:txXfrm>
    </dsp:sp>
    <dsp:sp modelId="{BD9BBB8D-A821-471A-A92F-6DF47953BCEC}">
      <dsp:nvSpPr>
        <dsp:cNvPr id="0" name=""/>
        <dsp:cNvSpPr/>
      </dsp:nvSpPr>
      <dsp:spPr>
        <a:xfrm>
          <a:off x="2737575" y="2228859"/>
          <a:ext cx="74758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99FDD-6A2C-48DE-B3AE-24C6A99CA19F}">
      <dsp:nvSpPr>
        <dsp:cNvPr id="0" name=""/>
        <dsp:cNvSpPr/>
      </dsp:nvSpPr>
      <dsp:spPr>
        <a:xfrm>
          <a:off x="2877748" y="2281875"/>
          <a:ext cx="3947473" cy="106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</a:p>
      </dsp:txBody>
      <dsp:txXfrm>
        <a:off x="2877748" y="2281875"/>
        <a:ext cx="3947473" cy="1060312"/>
      </dsp:txXfrm>
    </dsp:sp>
    <dsp:sp modelId="{83F7CB50-74F1-4B18-9813-366522CDA49C}">
      <dsp:nvSpPr>
        <dsp:cNvPr id="0" name=""/>
        <dsp:cNvSpPr/>
      </dsp:nvSpPr>
      <dsp:spPr>
        <a:xfrm>
          <a:off x="2737575" y="3342187"/>
          <a:ext cx="74758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4ACCC-206E-4CAA-82CC-1443CC7E729C}">
      <dsp:nvSpPr>
        <dsp:cNvPr id="0" name=""/>
        <dsp:cNvSpPr/>
      </dsp:nvSpPr>
      <dsp:spPr>
        <a:xfrm>
          <a:off x="2877748" y="3395203"/>
          <a:ext cx="3597769" cy="106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latin typeface="Arial" panose="020B0604020202020204" pitchFamily="34" charset="0"/>
              <a:cs typeface="Arial" panose="020B0604020202020204" pitchFamily="34" charset="0"/>
            </a:rPr>
            <a:t>Reporting</a:t>
          </a:r>
        </a:p>
      </dsp:txBody>
      <dsp:txXfrm>
        <a:off x="2877748" y="3395203"/>
        <a:ext cx="3597769" cy="1060312"/>
      </dsp:txXfrm>
    </dsp:sp>
    <dsp:sp modelId="{91266BEE-4CA3-47A0-9606-818F554C6DDB}">
      <dsp:nvSpPr>
        <dsp:cNvPr id="0" name=""/>
        <dsp:cNvSpPr/>
      </dsp:nvSpPr>
      <dsp:spPr>
        <a:xfrm>
          <a:off x="6543844" y="3395203"/>
          <a:ext cx="4453391" cy="106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Understanding how to report the services to payers.</a:t>
          </a:r>
        </a:p>
      </dsp:txBody>
      <dsp:txXfrm>
        <a:off x="6543844" y="3395203"/>
        <a:ext cx="4453391" cy="1060312"/>
      </dsp:txXfrm>
    </dsp:sp>
    <dsp:sp modelId="{A3841A10-EEB4-4F0C-9096-22AC096E08F7}">
      <dsp:nvSpPr>
        <dsp:cNvPr id="0" name=""/>
        <dsp:cNvSpPr/>
      </dsp:nvSpPr>
      <dsp:spPr>
        <a:xfrm>
          <a:off x="2737575" y="4455516"/>
          <a:ext cx="74758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1DE60-9543-4CAD-9F9D-6E2FC13DAB09}">
      <dsp:nvSpPr>
        <dsp:cNvPr id="0" name=""/>
        <dsp:cNvSpPr/>
      </dsp:nvSpPr>
      <dsp:spPr>
        <a:xfrm>
          <a:off x="0" y="595"/>
          <a:ext cx="61193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E6E3F-3297-4FFA-80F5-EAB0718BEB84}">
      <dsp:nvSpPr>
        <dsp:cNvPr id="0" name=""/>
        <dsp:cNvSpPr/>
      </dsp:nvSpPr>
      <dsp:spPr>
        <a:xfrm>
          <a:off x="0" y="0"/>
          <a:ext cx="6119328" cy="54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Problem list</a:t>
          </a:r>
        </a:p>
      </dsp:txBody>
      <dsp:txXfrm>
        <a:off x="0" y="0"/>
        <a:ext cx="6119328" cy="542239"/>
      </dsp:txXfrm>
    </dsp:sp>
    <dsp:sp modelId="{00C9BD80-53C6-43DD-8B18-F48CD0E17BEE}">
      <dsp:nvSpPr>
        <dsp:cNvPr id="0" name=""/>
        <dsp:cNvSpPr/>
      </dsp:nvSpPr>
      <dsp:spPr>
        <a:xfrm>
          <a:off x="0" y="542835"/>
          <a:ext cx="61193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9888E-7F9B-4242-8CC7-1FBD62A5A125}">
      <dsp:nvSpPr>
        <dsp:cNvPr id="0" name=""/>
        <dsp:cNvSpPr/>
      </dsp:nvSpPr>
      <dsp:spPr>
        <a:xfrm>
          <a:off x="0" y="542835"/>
          <a:ext cx="6119328" cy="54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Outcome and prognosis</a:t>
          </a:r>
        </a:p>
      </dsp:txBody>
      <dsp:txXfrm>
        <a:off x="0" y="542835"/>
        <a:ext cx="6119328" cy="542239"/>
      </dsp:txXfrm>
    </dsp:sp>
    <dsp:sp modelId="{E2714EDF-9FE4-4A9B-81F6-C1A558B634F1}">
      <dsp:nvSpPr>
        <dsp:cNvPr id="0" name=""/>
        <dsp:cNvSpPr/>
      </dsp:nvSpPr>
      <dsp:spPr>
        <a:xfrm>
          <a:off x="0" y="1085074"/>
          <a:ext cx="61193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EFB59-D25E-4097-9D65-0ED317E11F40}">
      <dsp:nvSpPr>
        <dsp:cNvPr id="0" name=""/>
        <dsp:cNvSpPr/>
      </dsp:nvSpPr>
      <dsp:spPr>
        <a:xfrm>
          <a:off x="0" y="1085074"/>
          <a:ext cx="6119328" cy="54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Measurable treatment goals</a:t>
          </a:r>
        </a:p>
      </dsp:txBody>
      <dsp:txXfrm>
        <a:off x="0" y="1085074"/>
        <a:ext cx="6119328" cy="542239"/>
      </dsp:txXfrm>
    </dsp:sp>
    <dsp:sp modelId="{959C7EC4-8087-4E81-A18A-4BEDDBA5BE49}">
      <dsp:nvSpPr>
        <dsp:cNvPr id="0" name=""/>
        <dsp:cNvSpPr/>
      </dsp:nvSpPr>
      <dsp:spPr>
        <a:xfrm>
          <a:off x="0" y="1627313"/>
          <a:ext cx="61193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50BAF-DD62-4DA9-B454-875547E92B27}">
      <dsp:nvSpPr>
        <dsp:cNvPr id="0" name=""/>
        <dsp:cNvSpPr/>
      </dsp:nvSpPr>
      <dsp:spPr>
        <a:xfrm>
          <a:off x="0" y="1627313"/>
          <a:ext cx="6119328" cy="54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Symptom management</a:t>
          </a:r>
        </a:p>
      </dsp:txBody>
      <dsp:txXfrm>
        <a:off x="0" y="1627313"/>
        <a:ext cx="6119328" cy="542239"/>
      </dsp:txXfrm>
    </dsp:sp>
    <dsp:sp modelId="{E3AFEEDE-4D8A-4AA6-931C-CCE0997643CD}">
      <dsp:nvSpPr>
        <dsp:cNvPr id="0" name=""/>
        <dsp:cNvSpPr/>
      </dsp:nvSpPr>
      <dsp:spPr>
        <a:xfrm>
          <a:off x="0" y="2169553"/>
          <a:ext cx="61193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D1A0B-24D8-4CC9-9C21-682F579FF868}">
      <dsp:nvSpPr>
        <dsp:cNvPr id="0" name=""/>
        <dsp:cNvSpPr/>
      </dsp:nvSpPr>
      <dsp:spPr>
        <a:xfrm>
          <a:off x="0" y="2169553"/>
          <a:ext cx="6119328" cy="54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Planned interventions </a:t>
          </a:r>
        </a:p>
      </dsp:txBody>
      <dsp:txXfrm>
        <a:off x="0" y="2169553"/>
        <a:ext cx="6119328" cy="542239"/>
      </dsp:txXfrm>
    </dsp:sp>
    <dsp:sp modelId="{769A0623-F7F4-407E-A206-904BC8F1A696}">
      <dsp:nvSpPr>
        <dsp:cNvPr id="0" name=""/>
        <dsp:cNvSpPr/>
      </dsp:nvSpPr>
      <dsp:spPr>
        <a:xfrm>
          <a:off x="0" y="2711792"/>
          <a:ext cx="61193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2C95C-5297-4C5D-8889-2AAF9B49B55E}">
      <dsp:nvSpPr>
        <dsp:cNvPr id="0" name=""/>
        <dsp:cNvSpPr/>
      </dsp:nvSpPr>
      <dsp:spPr>
        <a:xfrm>
          <a:off x="0" y="2711792"/>
          <a:ext cx="6119328" cy="54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Medication management</a:t>
          </a:r>
        </a:p>
      </dsp:txBody>
      <dsp:txXfrm>
        <a:off x="0" y="2711792"/>
        <a:ext cx="6119328" cy="542239"/>
      </dsp:txXfrm>
    </dsp:sp>
    <dsp:sp modelId="{28D454C9-1578-479F-BCDD-0094240FF427}">
      <dsp:nvSpPr>
        <dsp:cNvPr id="0" name=""/>
        <dsp:cNvSpPr/>
      </dsp:nvSpPr>
      <dsp:spPr>
        <a:xfrm>
          <a:off x="0" y="3254032"/>
          <a:ext cx="61193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899EF-5916-4E07-A35C-EC5592B31B45}">
      <dsp:nvSpPr>
        <dsp:cNvPr id="0" name=""/>
        <dsp:cNvSpPr/>
      </dsp:nvSpPr>
      <dsp:spPr>
        <a:xfrm>
          <a:off x="0" y="3254032"/>
          <a:ext cx="6119328" cy="54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Community and social services</a:t>
          </a:r>
        </a:p>
      </dsp:txBody>
      <dsp:txXfrm>
        <a:off x="0" y="3254032"/>
        <a:ext cx="6119328" cy="542239"/>
      </dsp:txXfrm>
    </dsp:sp>
    <dsp:sp modelId="{F1B7E99B-8A38-44FC-9FCE-6CAD06BB914F}">
      <dsp:nvSpPr>
        <dsp:cNvPr id="0" name=""/>
        <dsp:cNvSpPr/>
      </dsp:nvSpPr>
      <dsp:spPr>
        <a:xfrm>
          <a:off x="0" y="3796271"/>
          <a:ext cx="61193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71F53-7184-4F02-B085-785037B727C5}">
      <dsp:nvSpPr>
        <dsp:cNvPr id="0" name=""/>
        <dsp:cNvSpPr/>
      </dsp:nvSpPr>
      <dsp:spPr>
        <a:xfrm>
          <a:off x="0" y="3796271"/>
          <a:ext cx="6119328" cy="54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Coordination of care</a:t>
          </a:r>
        </a:p>
      </dsp:txBody>
      <dsp:txXfrm>
        <a:off x="0" y="3796271"/>
        <a:ext cx="6119328" cy="542239"/>
      </dsp:txXfrm>
    </dsp:sp>
    <dsp:sp modelId="{6BA50DE7-54FF-4FEE-A61F-36EC87891BE8}">
      <dsp:nvSpPr>
        <dsp:cNvPr id="0" name=""/>
        <dsp:cNvSpPr/>
      </dsp:nvSpPr>
      <dsp:spPr>
        <a:xfrm>
          <a:off x="0" y="4338510"/>
          <a:ext cx="61193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4F7DB-4EB3-4B9A-8DF4-E1C2813FF3B4}">
      <dsp:nvSpPr>
        <dsp:cNvPr id="0" name=""/>
        <dsp:cNvSpPr/>
      </dsp:nvSpPr>
      <dsp:spPr>
        <a:xfrm>
          <a:off x="0" y="4338510"/>
          <a:ext cx="6119328" cy="54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Review schedule</a:t>
          </a:r>
        </a:p>
      </dsp:txBody>
      <dsp:txXfrm>
        <a:off x="0" y="4338510"/>
        <a:ext cx="6119328" cy="5422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30D8E-51C7-4299-9776-0301C540F88E}">
      <dsp:nvSpPr>
        <dsp:cNvPr id="0" name=""/>
        <dsp:cNvSpPr/>
      </dsp:nvSpPr>
      <dsp:spPr>
        <a:xfrm>
          <a:off x="3313" y="395383"/>
          <a:ext cx="2628653" cy="1577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Transition management.</a:t>
          </a:r>
        </a:p>
      </dsp:txBody>
      <dsp:txXfrm>
        <a:off x="3313" y="395383"/>
        <a:ext cx="2628653" cy="1577191"/>
      </dsp:txXfrm>
    </dsp:sp>
    <dsp:sp modelId="{78DC5BB8-FFA0-4337-A3F6-68266A1F9775}">
      <dsp:nvSpPr>
        <dsp:cNvPr id="0" name=""/>
        <dsp:cNvSpPr/>
      </dsp:nvSpPr>
      <dsp:spPr>
        <a:xfrm>
          <a:off x="2894831" y="395383"/>
          <a:ext cx="2628653" cy="1577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Communication with patient and/or caregiver.</a:t>
          </a:r>
        </a:p>
      </dsp:txBody>
      <dsp:txXfrm>
        <a:off x="2894831" y="395383"/>
        <a:ext cx="2628653" cy="1577191"/>
      </dsp:txXfrm>
    </dsp:sp>
    <dsp:sp modelId="{BBBDDD7E-6B41-4B2C-A7F1-D6D00EDF1855}">
      <dsp:nvSpPr>
        <dsp:cNvPr id="0" name=""/>
        <dsp:cNvSpPr/>
      </dsp:nvSpPr>
      <dsp:spPr>
        <a:xfrm>
          <a:off x="5786350" y="395383"/>
          <a:ext cx="2628653" cy="1577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Assessment and support for treatment regimen.</a:t>
          </a:r>
        </a:p>
      </dsp:txBody>
      <dsp:txXfrm>
        <a:off x="5786350" y="395383"/>
        <a:ext cx="2628653" cy="1577191"/>
      </dsp:txXfrm>
    </dsp:sp>
    <dsp:sp modelId="{426E1BD3-0652-44E9-92DF-2AA24B3E458F}">
      <dsp:nvSpPr>
        <dsp:cNvPr id="0" name=""/>
        <dsp:cNvSpPr/>
      </dsp:nvSpPr>
      <dsp:spPr>
        <a:xfrm>
          <a:off x="8677868" y="395383"/>
          <a:ext cx="2628653" cy="1577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Communication with other healthcare professionals.</a:t>
          </a:r>
        </a:p>
      </dsp:txBody>
      <dsp:txXfrm>
        <a:off x="8677868" y="395383"/>
        <a:ext cx="2628653" cy="1577191"/>
      </dsp:txXfrm>
    </dsp:sp>
    <dsp:sp modelId="{7F13E186-D8D6-4DD9-94D6-111F0949E3B9}">
      <dsp:nvSpPr>
        <dsp:cNvPr id="0" name=""/>
        <dsp:cNvSpPr/>
      </dsp:nvSpPr>
      <dsp:spPr>
        <a:xfrm>
          <a:off x="1449072" y="2235440"/>
          <a:ext cx="2628653" cy="1577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Development and updating of the care plan.</a:t>
          </a:r>
        </a:p>
      </dsp:txBody>
      <dsp:txXfrm>
        <a:off x="1449072" y="2235440"/>
        <a:ext cx="2628653" cy="1577191"/>
      </dsp:txXfrm>
    </dsp:sp>
    <dsp:sp modelId="{41A969B8-7EE3-491C-8233-E4412E06505C}">
      <dsp:nvSpPr>
        <dsp:cNvPr id="0" name=""/>
        <dsp:cNvSpPr/>
      </dsp:nvSpPr>
      <dsp:spPr>
        <a:xfrm>
          <a:off x="4340590" y="2235440"/>
          <a:ext cx="2628653" cy="1577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Patient and/or caregiver education.</a:t>
          </a:r>
        </a:p>
      </dsp:txBody>
      <dsp:txXfrm>
        <a:off x="4340590" y="2235440"/>
        <a:ext cx="2628653" cy="1577191"/>
      </dsp:txXfrm>
    </dsp:sp>
    <dsp:sp modelId="{7FDEFA33-7389-4AC9-9D83-E17233FDD949}">
      <dsp:nvSpPr>
        <dsp:cNvPr id="0" name=""/>
        <dsp:cNvSpPr/>
      </dsp:nvSpPr>
      <dsp:spPr>
        <a:xfrm>
          <a:off x="7232109" y="2235440"/>
          <a:ext cx="2628653" cy="1577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rial" panose="020B0604020202020204" pitchFamily="34" charset="0"/>
              <a:cs typeface="Arial" panose="020B0604020202020204" pitchFamily="34" charset="0"/>
            </a:rPr>
            <a:t>Ongoing review of patient status.</a:t>
          </a:r>
        </a:p>
      </dsp:txBody>
      <dsp:txXfrm>
        <a:off x="7232109" y="2235440"/>
        <a:ext cx="2628653" cy="15771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B970E-E4F4-4494-A8ED-57536AB79962}">
      <dsp:nvSpPr>
        <dsp:cNvPr id="0" name=""/>
        <dsp:cNvSpPr/>
      </dsp:nvSpPr>
      <dsp:spPr>
        <a:xfrm>
          <a:off x="5640121" y="1988550"/>
          <a:ext cx="3990427" cy="692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276"/>
              </a:lnTo>
              <a:lnTo>
                <a:pt x="3990427" y="346276"/>
              </a:lnTo>
              <a:lnTo>
                <a:pt x="3990427" y="6925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709A0-52F5-4E36-B637-92C33CFD9D8F}">
      <dsp:nvSpPr>
        <dsp:cNvPr id="0" name=""/>
        <dsp:cNvSpPr/>
      </dsp:nvSpPr>
      <dsp:spPr>
        <a:xfrm>
          <a:off x="5594401" y="1988550"/>
          <a:ext cx="91440" cy="692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25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D077E-E36B-47CE-89BC-AEC14AF73BF1}">
      <dsp:nvSpPr>
        <dsp:cNvPr id="0" name=""/>
        <dsp:cNvSpPr/>
      </dsp:nvSpPr>
      <dsp:spPr>
        <a:xfrm>
          <a:off x="1649694" y="1988550"/>
          <a:ext cx="3990427" cy="692553"/>
        </a:xfrm>
        <a:custGeom>
          <a:avLst/>
          <a:gdLst/>
          <a:ahLst/>
          <a:cxnLst/>
          <a:rect l="0" t="0" r="0" b="0"/>
          <a:pathLst>
            <a:path>
              <a:moveTo>
                <a:pt x="3990427" y="0"/>
              </a:moveTo>
              <a:lnTo>
                <a:pt x="3990427" y="346276"/>
              </a:lnTo>
              <a:lnTo>
                <a:pt x="0" y="346276"/>
              </a:lnTo>
              <a:lnTo>
                <a:pt x="0" y="6925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38FE5-EBD4-40D8-B5C4-3D264D9A7648}">
      <dsp:nvSpPr>
        <dsp:cNvPr id="0" name=""/>
        <dsp:cNvSpPr/>
      </dsp:nvSpPr>
      <dsp:spPr>
        <a:xfrm>
          <a:off x="3991184" y="339613"/>
          <a:ext cx="3297873" cy="1648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Physician</a:t>
          </a:r>
        </a:p>
      </dsp:txBody>
      <dsp:txXfrm>
        <a:off x="3991184" y="339613"/>
        <a:ext cx="3297873" cy="1648936"/>
      </dsp:txXfrm>
    </dsp:sp>
    <dsp:sp modelId="{8E04D9A6-A509-4F43-B8C7-7516266D3E53}">
      <dsp:nvSpPr>
        <dsp:cNvPr id="0" name=""/>
        <dsp:cNvSpPr/>
      </dsp:nvSpPr>
      <dsp:spPr>
        <a:xfrm>
          <a:off x="757" y="2681104"/>
          <a:ext cx="3297873" cy="1648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rial" panose="020B0604020202020204" pitchFamily="34" charset="0"/>
              <a:cs typeface="Arial" panose="020B0604020202020204" pitchFamily="34" charset="0"/>
            </a:rPr>
            <a:t>Physician’s Assistants</a:t>
          </a:r>
        </a:p>
      </dsp:txBody>
      <dsp:txXfrm>
        <a:off x="757" y="2681104"/>
        <a:ext cx="3297873" cy="1648936"/>
      </dsp:txXfrm>
    </dsp:sp>
    <dsp:sp modelId="{192D873B-5F8A-4009-8E43-B101E0E39B52}">
      <dsp:nvSpPr>
        <dsp:cNvPr id="0" name=""/>
        <dsp:cNvSpPr/>
      </dsp:nvSpPr>
      <dsp:spPr>
        <a:xfrm>
          <a:off x="3991184" y="2681104"/>
          <a:ext cx="3297873" cy="1648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rial" panose="020B0604020202020204" pitchFamily="34" charset="0"/>
              <a:cs typeface="Arial" panose="020B0604020202020204" pitchFamily="34" charset="0"/>
            </a:rPr>
            <a:t>Clinical Nurse Specialists</a:t>
          </a:r>
        </a:p>
      </dsp:txBody>
      <dsp:txXfrm>
        <a:off x="3991184" y="2681104"/>
        <a:ext cx="3297873" cy="1648936"/>
      </dsp:txXfrm>
    </dsp:sp>
    <dsp:sp modelId="{B250F3E4-6ABF-4622-838D-FC5F49FFF1E8}">
      <dsp:nvSpPr>
        <dsp:cNvPr id="0" name=""/>
        <dsp:cNvSpPr/>
      </dsp:nvSpPr>
      <dsp:spPr>
        <a:xfrm>
          <a:off x="7981611" y="2681104"/>
          <a:ext cx="3297873" cy="1648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rial" panose="020B0604020202020204" pitchFamily="34" charset="0"/>
              <a:cs typeface="Arial" panose="020B0604020202020204" pitchFamily="34" charset="0"/>
            </a:rPr>
            <a:t>Nurse Practitioners</a:t>
          </a:r>
        </a:p>
      </dsp:txBody>
      <dsp:txXfrm>
        <a:off x="7981611" y="2681104"/>
        <a:ext cx="3297873" cy="16489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FCB36-6396-4D77-B539-228D4770F0F0}">
      <dsp:nvSpPr>
        <dsp:cNvPr id="0" name=""/>
        <dsp:cNvSpPr/>
      </dsp:nvSpPr>
      <dsp:spPr>
        <a:xfrm>
          <a:off x="0" y="157970"/>
          <a:ext cx="8637972" cy="432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rial" panose="020B0604020202020204" pitchFamily="34" charset="0"/>
              <a:cs typeface="Arial" panose="020B0604020202020204" pitchFamily="34" charset="0"/>
            </a:rPr>
            <a:t>Physician</a:t>
          </a:r>
        </a:p>
      </dsp:txBody>
      <dsp:txXfrm>
        <a:off x="21136" y="179106"/>
        <a:ext cx="8595700" cy="390695"/>
      </dsp:txXfrm>
    </dsp:sp>
    <dsp:sp modelId="{B9AB2A1F-E35F-4DED-9929-021D83FFE531}">
      <dsp:nvSpPr>
        <dsp:cNvPr id="0" name=""/>
        <dsp:cNvSpPr/>
      </dsp:nvSpPr>
      <dsp:spPr>
        <a:xfrm>
          <a:off x="0" y="572845"/>
          <a:ext cx="8637972" cy="1772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25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Develop a comprehensive care plan and assessment.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Address all health issues (medical and psychosocial)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Focus on patient’s chronic condition(s)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Provide guidance and direction to clinical staff</a:t>
          </a:r>
        </a:p>
      </dsp:txBody>
      <dsp:txXfrm>
        <a:off x="0" y="572845"/>
        <a:ext cx="8637972" cy="1772106"/>
      </dsp:txXfrm>
    </dsp:sp>
    <dsp:sp modelId="{BF017A9A-7492-43FF-9572-967599B695C5}">
      <dsp:nvSpPr>
        <dsp:cNvPr id="0" name=""/>
        <dsp:cNvSpPr/>
      </dsp:nvSpPr>
      <dsp:spPr>
        <a:xfrm>
          <a:off x="0" y="2344951"/>
          <a:ext cx="8637972" cy="4740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rial" panose="020B0604020202020204" pitchFamily="34" charset="0"/>
              <a:cs typeface="Arial" panose="020B0604020202020204" pitchFamily="34" charset="0"/>
            </a:rPr>
            <a:t>Clinical staff </a:t>
          </a:r>
        </a:p>
      </dsp:txBody>
      <dsp:txXfrm>
        <a:off x="23142" y="2368093"/>
        <a:ext cx="8591688" cy="427787"/>
      </dsp:txXfrm>
    </dsp:sp>
    <dsp:sp modelId="{CB73261E-B77F-4259-A76C-C58EC0C93641}">
      <dsp:nvSpPr>
        <dsp:cNvPr id="0" name=""/>
        <dsp:cNvSpPr/>
      </dsp:nvSpPr>
      <dsp:spPr>
        <a:xfrm>
          <a:off x="0" y="2819023"/>
          <a:ext cx="8637972" cy="2474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25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Educate patient and/or caregiver.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Respond to patient inquiries.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Reconcile medications list (including those prescribed by other providers).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Manage care transitions.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Share information with other health care providers.</a:t>
          </a:r>
        </a:p>
      </dsp:txBody>
      <dsp:txXfrm>
        <a:off x="0" y="2819023"/>
        <a:ext cx="8637972" cy="24742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46F0F-2B67-4E43-9D1E-E18B99FFA126}">
      <dsp:nvSpPr>
        <dsp:cNvPr id="0" name=""/>
        <dsp:cNvSpPr/>
      </dsp:nvSpPr>
      <dsp:spPr>
        <a:xfrm>
          <a:off x="0" y="0"/>
          <a:ext cx="10515600" cy="11858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Practice Administration Requirements</a:t>
          </a:r>
        </a:p>
      </dsp:txBody>
      <dsp:txXfrm>
        <a:off x="0" y="0"/>
        <a:ext cx="10515600" cy="1185862"/>
      </dsp:txXfrm>
    </dsp:sp>
    <dsp:sp modelId="{47B7EBAC-806F-4194-A1A2-FC3795E0E4E4}">
      <dsp:nvSpPr>
        <dsp:cNvPr id="0" name=""/>
        <dsp:cNvSpPr/>
      </dsp:nvSpPr>
      <dsp:spPr>
        <a:xfrm>
          <a:off x="0" y="1185862"/>
          <a:ext cx="2628899" cy="249031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24/7 access to care</a:t>
          </a:r>
        </a:p>
      </dsp:txBody>
      <dsp:txXfrm>
        <a:off x="0" y="1185862"/>
        <a:ext cx="2628899" cy="2490311"/>
      </dsp:txXfrm>
    </dsp:sp>
    <dsp:sp modelId="{3C65FBC6-04A9-48BC-93A8-790FAB7EF84D}">
      <dsp:nvSpPr>
        <dsp:cNvPr id="0" name=""/>
        <dsp:cNvSpPr/>
      </dsp:nvSpPr>
      <dsp:spPr>
        <a:xfrm>
          <a:off x="2628900" y="1185862"/>
          <a:ext cx="2628899" cy="249031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Patient navigation services</a:t>
          </a:r>
        </a:p>
      </dsp:txBody>
      <dsp:txXfrm>
        <a:off x="2628900" y="1185862"/>
        <a:ext cx="2628899" cy="2490311"/>
      </dsp:txXfrm>
    </dsp:sp>
    <dsp:sp modelId="{3BF6F7CE-F7A9-4D64-BD11-836A5EF53A09}">
      <dsp:nvSpPr>
        <dsp:cNvPr id="0" name=""/>
        <dsp:cNvSpPr/>
      </dsp:nvSpPr>
      <dsp:spPr>
        <a:xfrm>
          <a:off x="5257800" y="1185862"/>
          <a:ext cx="2628899" cy="249031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Care planning</a:t>
          </a:r>
        </a:p>
      </dsp:txBody>
      <dsp:txXfrm>
        <a:off x="5257800" y="1185862"/>
        <a:ext cx="2628899" cy="2490311"/>
      </dsp:txXfrm>
    </dsp:sp>
    <dsp:sp modelId="{100C5877-D793-4C55-9C25-A9B7556C47AA}">
      <dsp:nvSpPr>
        <dsp:cNvPr id="0" name=""/>
        <dsp:cNvSpPr/>
      </dsp:nvSpPr>
      <dsp:spPr>
        <a:xfrm>
          <a:off x="7886700" y="1185862"/>
          <a:ext cx="2628899" cy="249031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Screening for SDOH</a:t>
          </a:r>
        </a:p>
      </dsp:txBody>
      <dsp:txXfrm>
        <a:off x="7886700" y="1185862"/>
        <a:ext cx="2628899" cy="2490311"/>
      </dsp:txXfrm>
    </dsp:sp>
    <dsp:sp modelId="{03932244-87FD-419A-8328-6312E3CDBA57}">
      <dsp:nvSpPr>
        <dsp:cNvPr id="0" name=""/>
        <dsp:cNvSpPr/>
      </dsp:nvSpPr>
      <dsp:spPr>
        <a:xfrm>
          <a:off x="0" y="3676173"/>
          <a:ext cx="10515600" cy="2767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C8FB1-1E8F-484E-98F3-33F47AD7AD0F}">
      <dsp:nvSpPr>
        <dsp:cNvPr id="0" name=""/>
        <dsp:cNvSpPr/>
      </dsp:nvSpPr>
      <dsp:spPr>
        <a:xfrm>
          <a:off x="0" y="1954"/>
          <a:ext cx="113867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8E97AC-744E-43F2-BF57-11D16612EF4E}">
      <dsp:nvSpPr>
        <dsp:cNvPr id="0" name=""/>
        <dsp:cNvSpPr/>
      </dsp:nvSpPr>
      <dsp:spPr>
        <a:xfrm>
          <a:off x="0" y="1954"/>
          <a:ext cx="11386775" cy="66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24/7 access to physicians or other qualified health care professionals or clinical staff.</a:t>
          </a:r>
        </a:p>
      </dsp:txBody>
      <dsp:txXfrm>
        <a:off x="0" y="1954"/>
        <a:ext cx="11386775" cy="666337"/>
      </dsp:txXfrm>
    </dsp:sp>
    <dsp:sp modelId="{B935D26E-0D1C-4B73-896C-575C6AA19032}">
      <dsp:nvSpPr>
        <dsp:cNvPr id="0" name=""/>
        <dsp:cNvSpPr/>
      </dsp:nvSpPr>
      <dsp:spPr>
        <a:xfrm>
          <a:off x="0" y="668291"/>
          <a:ext cx="113867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A83A65-40C5-4C1C-AEB1-ADA868F8562D}">
      <dsp:nvSpPr>
        <dsp:cNvPr id="0" name=""/>
        <dsp:cNvSpPr/>
      </dsp:nvSpPr>
      <dsp:spPr>
        <a:xfrm>
          <a:off x="0" y="668291"/>
          <a:ext cx="11386775" cy="66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A designated member of the care team to provide continuous care.</a:t>
          </a:r>
        </a:p>
      </dsp:txBody>
      <dsp:txXfrm>
        <a:off x="0" y="668291"/>
        <a:ext cx="11386775" cy="666337"/>
      </dsp:txXfrm>
    </dsp:sp>
    <dsp:sp modelId="{99E0F50A-ACFC-40E3-8676-75FB7A14591E}">
      <dsp:nvSpPr>
        <dsp:cNvPr id="0" name=""/>
        <dsp:cNvSpPr/>
      </dsp:nvSpPr>
      <dsp:spPr>
        <a:xfrm>
          <a:off x="0" y="1334628"/>
          <a:ext cx="113867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E737FF-BA45-4F5C-9C1D-B07519618BF4}">
      <dsp:nvSpPr>
        <dsp:cNvPr id="0" name=""/>
        <dsp:cNvSpPr/>
      </dsp:nvSpPr>
      <dsp:spPr>
        <a:xfrm>
          <a:off x="0" y="1334628"/>
          <a:ext cx="11386775" cy="66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Timely access and management for follow-ups.</a:t>
          </a:r>
        </a:p>
      </dsp:txBody>
      <dsp:txXfrm>
        <a:off x="0" y="1334628"/>
        <a:ext cx="11386775" cy="666337"/>
      </dsp:txXfrm>
    </dsp:sp>
    <dsp:sp modelId="{90EFC1AA-5D70-43C5-8110-C1669B0F5825}">
      <dsp:nvSpPr>
        <dsp:cNvPr id="0" name=""/>
        <dsp:cNvSpPr/>
      </dsp:nvSpPr>
      <dsp:spPr>
        <a:xfrm>
          <a:off x="0" y="2000965"/>
          <a:ext cx="113867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02C915-9386-4F8F-BA48-23C21ABA96EF}">
      <dsp:nvSpPr>
        <dsp:cNvPr id="0" name=""/>
        <dsp:cNvSpPr/>
      </dsp:nvSpPr>
      <dsp:spPr>
        <a:xfrm>
          <a:off x="0" y="2000965"/>
          <a:ext cx="11386775" cy="66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Timely access to clinical information through an EHR.</a:t>
          </a:r>
        </a:p>
      </dsp:txBody>
      <dsp:txXfrm>
        <a:off x="0" y="2000965"/>
        <a:ext cx="11386775" cy="666337"/>
      </dsp:txXfrm>
    </dsp:sp>
    <dsp:sp modelId="{0BBF6FE9-8FA3-4CC9-8601-749764AD5FDF}">
      <dsp:nvSpPr>
        <dsp:cNvPr id="0" name=""/>
        <dsp:cNvSpPr/>
      </dsp:nvSpPr>
      <dsp:spPr>
        <a:xfrm>
          <a:off x="0" y="2667302"/>
          <a:ext cx="113867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603287-20B5-4B82-A227-0C798D816604}">
      <dsp:nvSpPr>
        <dsp:cNvPr id="0" name=""/>
        <dsp:cNvSpPr/>
      </dsp:nvSpPr>
      <dsp:spPr>
        <a:xfrm>
          <a:off x="0" y="2667302"/>
          <a:ext cx="11386775" cy="66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Coordination and integration of care among all service professionals.</a:t>
          </a:r>
        </a:p>
      </dsp:txBody>
      <dsp:txXfrm>
        <a:off x="0" y="2667302"/>
        <a:ext cx="11386775" cy="666337"/>
      </dsp:txXfrm>
    </dsp:sp>
    <dsp:sp modelId="{6566042D-D9D7-4BDE-B594-FAB588BB49A6}">
      <dsp:nvSpPr>
        <dsp:cNvPr id="0" name=""/>
        <dsp:cNvSpPr/>
      </dsp:nvSpPr>
      <dsp:spPr>
        <a:xfrm>
          <a:off x="0" y="3333639"/>
          <a:ext cx="113867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EBD3A9-D4D5-4FF8-AD14-991990DBB3E4}">
      <dsp:nvSpPr>
        <dsp:cNvPr id="0" name=""/>
        <dsp:cNvSpPr/>
      </dsp:nvSpPr>
      <dsp:spPr>
        <a:xfrm>
          <a:off x="0" y="3333639"/>
          <a:ext cx="11386775" cy="66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A physician or other qualified health care professional overseeing the activities of the care team.</a:t>
          </a:r>
        </a:p>
      </dsp:txBody>
      <dsp:txXfrm>
        <a:off x="0" y="3333639"/>
        <a:ext cx="11386775" cy="666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A891C-00A5-4A37-B085-8292CA9E7413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D9E9D-93A9-4E6A-8E42-DC0055A85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0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Reminder- how practices prepare for reimbursement.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1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FC50FC-A145-46EF-9175-1AE5DB939B8E}"/>
              </a:ext>
            </a:extLst>
          </p:cNvPr>
          <p:cNvSpPr/>
          <p:nvPr userDrawn="1"/>
        </p:nvSpPr>
        <p:spPr>
          <a:xfrm>
            <a:off x="0" y="-3062"/>
            <a:ext cx="12188951" cy="685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917" y="1690098"/>
            <a:ext cx="11306626" cy="245354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917" y="4230733"/>
            <a:ext cx="11306626" cy="94867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76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0C05FA-B7D4-4A8E-8397-5CB86D6CE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09" y="416602"/>
            <a:ext cx="2404153" cy="820605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D9F7408-FA39-411A-B427-9F7A5AE9AC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605" y="6169025"/>
            <a:ext cx="5675312" cy="3476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1063384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F50E-ABF2-44B0-A552-7D70E182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779"/>
            <a:ext cx="10515600" cy="39524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93ED-132C-4B26-8986-954FD3DA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A7F2-0B80-4BF7-8DF3-53DF456A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6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F8BE-347B-44D4-92CC-95CA4837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27610-89AB-4D85-ACC2-6D643F201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38779"/>
            <a:ext cx="5157787" cy="3821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5649D-36CB-4A67-A844-B6D42A31F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38779"/>
            <a:ext cx="5183188" cy="3821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28404-8C08-4DF6-AFA8-D30B2106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72A0A-1737-4D77-B19E-4B9A4E58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2F4A9-7562-47B7-939E-377FF9AC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2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1AEE3-88DB-4A28-B620-17407B02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1CF45-8888-4A4B-907B-D1F29EE3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36675C-3CCD-4498-A6C3-81148DAABDD2}"/>
              </a:ext>
            </a:extLst>
          </p:cNvPr>
          <p:cNvSpPr/>
          <p:nvPr userDrawn="1"/>
        </p:nvSpPr>
        <p:spPr>
          <a:xfrm>
            <a:off x="0" y="-3062"/>
            <a:ext cx="12188951" cy="6856284"/>
          </a:xfrm>
          <a:prstGeom prst="rect">
            <a:avLst/>
          </a:prstGeom>
          <a:solidFill>
            <a:srgbClr val="007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810" y="2439581"/>
            <a:ext cx="11209676" cy="1970998"/>
          </a:xfrm>
        </p:spPr>
        <p:txBody>
          <a:bodyPr anchor="ctr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B1F6E4-36A7-44AF-BEAD-35940F13D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9" y="416602"/>
            <a:ext cx="2404153" cy="82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1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or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B01931-4A42-47D0-8724-C4C5310249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557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80" y="1950720"/>
            <a:ext cx="10741589" cy="227075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“Insert pull quote”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00ED0EA-B7FB-4254-A795-CB3FB078D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4130" y="4373879"/>
            <a:ext cx="10741588" cy="82060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="1">
                <a:solidFill>
                  <a:srgbClr val="59CBE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Attribution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B1F6E4-36A7-44AF-BEAD-35940F13D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9" y="416602"/>
            <a:ext cx="2404153" cy="82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7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7D2D6-7C48-4E81-B298-73268FCA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BD162-260B-459B-AFCC-55DA16A13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CCF7A-90BB-4E84-9EBC-F70EF04A2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2536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7349A-18AE-4584-BE6B-ED443D2A8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771" y="625369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08DB3-8625-42CD-B269-7A764B719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8078" y="217034"/>
            <a:ext cx="85997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 b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45A349-AE7C-4119-9450-0EFFF49F136D}"/>
              </a:ext>
            </a:extLst>
          </p:cNvPr>
          <p:cNvCxnSpPr/>
          <p:nvPr userDrawn="1"/>
        </p:nvCxnSpPr>
        <p:spPr>
          <a:xfrm>
            <a:off x="402771" y="6008914"/>
            <a:ext cx="11401482" cy="0"/>
          </a:xfrm>
          <a:prstGeom prst="line">
            <a:avLst/>
          </a:prstGeom>
          <a:ln w="317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02C4D8-D57A-4145-A15E-391CB7D02E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323" y="6232111"/>
            <a:ext cx="2020906" cy="4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6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3" r:id="rId3"/>
    <p:sldLayoutId id="2147483655" r:id="rId4"/>
    <p:sldLayoutId id="2147483658" r:id="rId5"/>
    <p:sldLayoutId id="2147483659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5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76A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6A9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6A9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6A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6A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Research-Statistics-Data-and-Systems/Statistics-Trends-and-Reports/Chronic-Conditions/Chartbook_Chart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Research-Statistics-Data-and-Systems/Statistics-Trends-and-Reports/Chronic-Conditions/Chartbook_Chart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hyperlink" Target="https://doi.org/10.1200/op.21.0016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hyperlink" Target="https://innovation.cms.gov/innovation-models/enhancing-oncology-model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hyperlink" Target="https://www.cms.gov/Outreach-and-Education/Medicare-Learning-Network-MLN/MLNProducts/Downloads/ChronicCareManagement.pdf" TargetMode="Externa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conline.org/files/CCM-Toolki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About-CMS/Agency-Information/OMH/Downloads/connected-hcptoolkit.pdf" TargetMode="External"/><Relationship Id="rId2" Type="http://schemas.openxmlformats.org/officeDocument/2006/relationships/hyperlink" Target="https://practice.asco.org/sites/default/files/drupalfiles/2022-09/Care-Management-Service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hrq.gov/ncepcr/care/coordination/mgmt.html" TargetMode="External"/><Relationship Id="rId4" Type="http://schemas.openxmlformats.org/officeDocument/2006/relationships/hyperlink" Target="https://www.nachc.org/clinical-matters/value-transformation-framework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medicare/medicare-fee-for-service-payment/hospitaloutpatientpps/downloads/payment-chronic-care-management-services-faqs.pdf" TargetMode="External"/><Relationship Id="rId2" Type="http://schemas.openxmlformats.org/officeDocument/2006/relationships/hyperlink" Target="https://www.hhs.gov/guidance/sites/default/files/hhs-guidance-documents/payment_for_ccm_services_faq2019_updateclean01281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gsmedicare.com/documents/20124/121705/2330_0222_princ_care_final_508.pdf/ce5d4dab-52df-bea2-3291-0dc981ff4222?t=1644859745549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s.gov/Outreach-and-Education/Medicare-Learning-Network-MLN/MLNProducts/Downloads/ChronicCareManagement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s.gov/medicare/physician-fee-schedule/search/overview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ascopubs.org/doi/abs/10.1200/JCO.2020.38.15_suppl.e24089" TargetMode="External"/><Relationship Id="rId2" Type="http://schemas.openxmlformats.org/officeDocument/2006/relationships/hyperlink" Target="https://practice.asco.org/sites/default/files/drupalfiles/2022-09/Care-Management-Servic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actice.asco.org/sites/default/files/drupalfiles/2022-08/ASCO-EOM-Fact-Sheet.pdf" TargetMode="External"/><Relationship Id="rId5" Type="http://schemas.openxmlformats.org/officeDocument/2006/relationships/hyperlink" Target="https://www.cancer.net/survivorship/living-with-chronic-cancer" TargetMode="External"/><Relationship Id="rId4" Type="http://schemas.openxmlformats.org/officeDocument/2006/relationships/hyperlink" Target="https://ascopubs.org/doi/abs/10.1200/JCO.2019.37.31_suppl.2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Outreach-and-Education/Medicare-Learning-Network-MLN/MLNProducts/Downloads/ChronicCareManagement.pdf" TargetMode="External"/><Relationship Id="rId7" Type="http://schemas.openxmlformats.org/officeDocument/2006/relationships/hyperlink" Target="https://www.ama-assn.org/practice-management/scope-practice/physician-led-team-based-care" TargetMode="External"/><Relationship Id="rId2" Type="http://schemas.openxmlformats.org/officeDocument/2006/relationships/hyperlink" Target="https://www.cms.gov/About-CMS/Agency-Information/OMH/Downloads/CCM-Toolkit-Updated-Combined-50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-assn.org/practice-management/cpt/get-paid-care-management-your-physician-practice-delivers" TargetMode="External"/><Relationship Id="rId5" Type="http://schemas.openxmlformats.org/officeDocument/2006/relationships/hyperlink" Target="https://www.cms.gov/Research-Statistics-Data-and-Systems/Statistics-Trends-and-Reports/Chronic-Conditions/Chartbook_Charts" TargetMode="External"/><Relationship Id="rId4" Type="http://schemas.openxmlformats.org/officeDocument/2006/relationships/hyperlink" Target="https://cms-oeda.maps.arcgis.com/apps/MapSeries/index.html?appid=062934f815eb412182b3d324054ea6f0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8755097/" TargetMode="External"/><Relationship Id="rId2" Type="http://schemas.openxmlformats.org/officeDocument/2006/relationships/hyperlink" Target="https://hqin.org/wp-content/uploads/2021/05/CCM-Toolkit-508-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.noridianmedicare.com/web/jeb/specialties/em/chronic-care-management-ccm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tice.asco.org/billing-coding-reporting/coding-reimbursement" TargetMode="External"/><Relationship Id="rId2" Type="http://schemas.openxmlformats.org/officeDocument/2006/relationships/hyperlink" Target="mailto:practice@asco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hronicdisease/about/index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CD9A-A070-4768-BE1D-6FF08FB57C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Care Management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BDACA-0A80-46C5-B7DF-339D03A44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917" y="4230733"/>
            <a:ext cx="11306626" cy="1495364"/>
          </a:xfrm>
        </p:spPr>
        <p:txBody>
          <a:bodyPr>
            <a:normAutofit fontScale="77500" lnSpcReduction="20000"/>
          </a:bodyPr>
          <a:lstStyle/>
          <a:p>
            <a:r>
              <a:rPr lang="en-US" sz="3800">
                <a:solidFill>
                  <a:schemeClr val="tx1"/>
                </a:solidFill>
              </a:rPr>
              <a:t>Allison Hirschorn</a:t>
            </a:r>
          </a:p>
          <a:p>
            <a:r>
              <a:rPr lang="en-US" sz="3800"/>
              <a:t>Associate Director, Coverage and Reimbursement</a:t>
            </a:r>
          </a:p>
          <a:p>
            <a:r>
              <a:rPr lang="en-US" sz="3800"/>
              <a:t>American Society of Clinical Oncology</a:t>
            </a:r>
          </a:p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07BFD-4A71-4263-8C02-D85AADB15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8918" y="5902695"/>
            <a:ext cx="5675312" cy="3476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rgbClr val="0076A9"/>
                </a:solidFill>
                <a:latin typeface="Arial"/>
                <a:cs typeface="Arial"/>
              </a:rPr>
              <a:t>New Jersey Society of Oncology Managers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June 8</a:t>
            </a:r>
            <a:r>
              <a:rPr lang="en-US" baseline="30000" dirty="0">
                <a:latin typeface="Arial"/>
                <a:cs typeface="Arial"/>
              </a:rPr>
              <a:t>th</a:t>
            </a:r>
            <a:r>
              <a:rPr lang="en-US" dirty="0">
                <a:latin typeface="Arial"/>
                <a:cs typeface="Arial"/>
              </a:rPr>
              <a:t>, 2023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4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840995-D513-472F-B509-C1383DCB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9B214-396D-4C33-B0BD-4B173A27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title="Figure 13: Distribution of Medicare Fee-For-Service Beneficiaries and Medicare Spending by Number of Chronic Conditions: 2018.  ">
            <a:extLst>
              <a:ext uri="{FF2B5EF4-FFF2-40B4-BE49-F238E27FC236}">
                <a16:creationId xmlns:a16="http://schemas.microsoft.com/office/drawing/2014/main" id="{8A52DA28-8C97-47A7-9944-CCF157985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68" y="0"/>
            <a:ext cx="8669263" cy="56639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AAEF8B-E7BB-4FD7-820D-56DD0E1647D7}"/>
              </a:ext>
            </a:extLst>
          </p:cNvPr>
          <p:cNvSpPr txBox="1"/>
          <p:nvPr/>
        </p:nvSpPr>
        <p:spPr>
          <a:xfrm>
            <a:off x="284560" y="6003265"/>
            <a:ext cx="84660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Centers for Medicare and Medicaid Services</a:t>
            </a:r>
          </a:p>
          <a:p>
            <a:r>
              <a:rPr lang="en-US" sz="800" i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Chartbook and Charts- </a:t>
            </a:r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Chronic Conditions Charts: 2018</a:t>
            </a:r>
            <a:endParaRPr lang="en-US" sz="80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2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29FFF-D2D9-401F-956E-6B05AAD2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8F2BD-7399-42E1-AE46-336F558D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title="Figure 15: Co-morbidity among Chronic Conditions for Medicare Fee-For-Service Beneficiaries: 2018">
            <a:extLst>
              <a:ext uri="{FF2B5EF4-FFF2-40B4-BE49-F238E27FC236}">
                <a16:creationId xmlns:a16="http://schemas.microsoft.com/office/drawing/2014/main" id="{0984DBCF-828C-4169-A15F-47B82D685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854" y="0"/>
            <a:ext cx="8669263" cy="59436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CE9EC65-4B3A-4885-B12E-841C1CDE41C1}"/>
              </a:ext>
            </a:extLst>
          </p:cNvPr>
          <p:cNvSpPr/>
          <p:nvPr/>
        </p:nvSpPr>
        <p:spPr>
          <a:xfrm>
            <a:off x="1596844" y="1704513"/>
            <a:ext cx="1066078" cy="51490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55059F-08CA-432D-97D1-4B63DDBB4FFF}"/>
              </a:ext>
            </a:extLst>
          </p:cNvPr>
          <p:cNvSpPr txBox="1"/>
          <p:nvPr/>
        </p:nvSpPr>
        <p:spPr>
          <a:xfrm>
            <a:off x="10062116" y="1557697"/>
            <a:ext cx="2038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Most beneficiaries diagnosed with cancer have </a:t>
            </a:r>
            <a:r>
              <a:rPr lang="en-US" sz="2000" b="1"/>
              <a:t>multiple chronic conditions</a:t>
            </a:r>
            <a:r>
              <a:rPr lang="en-US" sz="200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D27CAE-AD68-4E6C-8C98-96CDE7D48A7C}"/>
              </a:ext>
            </a:extLst>
          </p:cNvPr>
          <p:cNvSpPr txBox="1"/>
          <p:nvPr/>
        </p:nvSpPr>
        <p:spPr>
          <a:xfrm>
            <a:off x="284560" y="5943600"/>
            <a:ext cx="846602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Centers for Medicare and Medicaid Services</a:t>
            </a:r>
          </a:p>
          <a:p>
            <a:r>
              <a:rPr lang="en-US" sz="1050" i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Chartbook and Charts- </a:t>
            </a:r>
            <a:r>
              <a:rPr lang="en-US" sz="105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Chronic Conditions Charts: 2018</a:t>
            </a:r>
            <a:endParaRPr lang="en-US" sz="105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38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3B45C-BB92-49AB-A5C4-C9AA891E5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51" y="125997"/>
            <a:ext cx="11085990" cy="824483"/>
          </a:xfrm>
        </p:spPr>
        <p:txBody>
          <a:bodyPr>
            <a:normAutofit fontScale="90000"/>
          </a:bodyPr>
          <a:lstStyle/>
          <a:p>
            <a:r>
              <a:rPr lang="en-US" sz="3200"/>
              <a:t>Medicare Utilization</a:t>
            </a:r>
            <a:br>
              <a:rPr lang="en-US" sz="3200"/>
            </a:br>
            <a:r>
              <a:rPr lang="en-US" sz="3200"/>
              <a:t>Care Management Services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08AD4C-4C01-428A-9889-B31C9232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CB49B-0C11-48A3-8FB9-A7282692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12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3AF32-4D7D-4BCB-8060-33911EC0A008}"/>
              </a:ext>
            </a:extLst>
          </p:cNvPr>
          <p:cNvSpPr txBox="1"/>
          <p:nvPr/>
        </p:nvSpPr>
        <p:spPr>
          <a:xfrm>
            <a:off x="311193" y="6006626"/>
            <a:ext cx="8270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CPT Copyright 2022 American Medical Association. All rights reserved. CPT® is a registered trademark of the American Medical Association.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F30D9-5300-4DFF-B1A3-6679E56ED22D}"/>
              </a:ext>
            </a:extLst>
          </p:cNvPr>
          <p:cNvSpPr txBox="1"/>
          <p:nvPr/>
        </p:nvSpPr>
        <p:spPr>
          <a:xfrm>
            <a:off x="311193" y="6130160"/>
            <a:ext cx="8412755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Arial"/>
                <a:cs typeface="Arial"/>
              </a:rPr>
              <a:t>Centers for Medicare and Medicaid Services.  Physician/Supplier Procedure Summary, 2015-2021, data.cms.gov</a:t>
            </a:r>
          </a:p>
        </p:txBody>
      </p:sp>
      <p:pic>
        <p:nvPicPr>
          <p:cNvPr id="10" name="Picture 10" descr="Table&#10;&#10;Description automatically generated">
            <a:extLst>
              <a:ext uri="{FF2B5EF4-FFF2-40B4-BE49-F238E27FC236}">
                <a16:creationId xmlns:a16="http://schemas.microsoft.com/office/drawing/2014/main" id="{A3D0DA94-685A-9613-687C-149CC5BC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10" y="1711972"/>
            <a:ext cx="10186637" cy="31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31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7014F-F09B-407D-BF9D-2EC0ADB1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07" y="217034"/>
            <a:ext cx="10515600" cy="1325563"/>
          </a:xfrm>
        </p:spPr>
        <p:txBody>
          <a:bodyPr/>
          <a:lstStyle/>
          <a:p>
            <a:r>
              <a:rPr lang="en-US"/>
              <a:t>Care Management Services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9A789-E0E1-425F-B75D-D5FE87749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650A8-7003-49B1-AE3B-37BC9FC8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76B58BF-62A7-4950-AA3A-6FCF05B87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6580583"/>
              </p:ext>
            </p:extLst>
          </p:nvPr>
        </p:nvGraphicFramePr>
        <p:xfrm>
          <a:off x="558307" y="1278385"/>
          <a:ext cx="11075386" cy="451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9871A4-C591-484B-85ED-E5F8AD2DF8CE}"/>
              </a:ext>
            </a:extLst>
          </p:cNvPr>
          <p:cNvSpPr txBox="1"/>
          <p:nvPr/>
        </p:nvSpPr>
        <p:spPr>
          <a:xfrm>
            <a:off x="7102136" y="3622090"/>
            <a:ext cx="3409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Practice processes and protocols.</a:t>
            </a:r>
          </a:p>
        </p:txBody>
      </p:sp>
    </p:spTree>
    <p:extLst>
      <p:ext uri="{BB962C8B-B14F-4D97-AF65-F5344CB8AC3E}">
        <p14:creationId xmlns:p14="http://schemas.microsoft.com/office/powerpoint/2010/main" val="2596131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11807-28BD-47DF-9936-3267476AB2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Care Delivery</a:t>
            </a:r>
          </a:p>
        </p:txBody>
      </p:sp>
    </p:spTree>
    <p:extLst>
      <p:ext uri="{BB962C8B-B14F-4D97-AF65-F5344CB8AC3E}">
        <p14:creationId xmlns:p14="http://schemas.microsoft.com/office/powerpoint/2010/main" val="1971691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3B7DAAA-D027-43FB-AA87-3E7CCD94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14" y="1695636"/>
            <a:ext cx="4987742" cy="2591761"/>
          </a:xfrm>
        </p:spPr>
        <p:txBody>
          <a:bodyPr>
            <a:normAutofit/>
          </a:bodyPr>
          <a:lstStyle/>
          <a:p>
            <a:pPr algn="ctr"/>
            <a:r>
              <a:rPr lang="en-US"/>
              <a:t>What’s included in a </a:t>
            </a:r>
            <a:br>
              <a:rPr lang="en-US"/>
            </a:br>
            <a:r>
              <a:rPr lang="en-US"/>
              <a:t>comprehensive care plan?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EFC3B-1FA5-4857-A1ED-921DD1B92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771" y="625369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A33EB-2298-4435-9A01-84BDE2AA3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78" y="217034"/>
            <a:ext cx="859971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33F7A0-71F0-446B-9DE8-6D75BE64EE0F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14" name="Content Placeholder 11">
            <a:extLst>
              <a:ext uri="{FF2B5EF4-FFF2-40B4-BE49-F238E27FC236}">
                <a16:creationId xmlns:a16="http://schemas.microsoft.com/office/drawing/2014/main" id="{E306A574-BC56-438E-AFDF-CA60A14F9D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794450"/>
              </p:ext>
            </p:extLst>
          </p:nvPr>
        </p:nvGraphicFramePr>
        <p:xfrm>
          <a:off x="5636158" y="835874"/>
          <a:ext cx="6119328" cy="4881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60A8EF4-F76A-485C-8035-9DAEC4D4C14B}"/>
              </a:ext>
            </a:extLst>
          </p:cNvPr>
          <p:cNvSpPr txBox="1"/>
          <p:nvPr/>
        </p:nvSpPr>
        <p:spPr>
          <a:xfrm>
            <a:off x="344778" y="5970935"/>
            <a:ext cx="5751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Centers for Medicare and Medicaid Services. MLN909188 – Chronic Care Management (cms.gov)</a:t>
            </a:r>
          </a:p>
          <a:p>
            <a:r>
              <a:rPr lang="en-US" sz="1000" dirty="0"/>
              <a:t>CPT® 2022 Professional Edition. Chicago, IL: American Medical Association, 2021.</a:t>
            </a:r>
          </a:p>
        </p:txBody>
      </p:sp>
    </p:spTree>
    <p:extLst>
      <p:ext uri="{BB962C8B-B14F-4D97-AF65-F5344CB8AC3E}">
        <p14:creationId xmlns:p14="http://schemas.microsoft.com/office/powerpoint/2010/main" val="1921609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8B7E-EB0F-4C91-9AA8-CB8B123C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365125"/>
            <a:ext cx="10874406" cy="1325563"/>
          </a:xfrm>
        </p:spPr>
        <p:txBody>
          <a:bodyPr/>
          <a:lstStyle/>
          <a:p>
            <a:r>
              <a:rPr lang="en-US"/>
              <a:t>ASCO Cancer Treatment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14CA-E58B-4189-AED7-3781A0D83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838779"/>
            <a:ext cx="10951029" cy="39524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Cancer care history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Treatments received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Medication doses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Surgeries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Any additional treatment that was provided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54EE9-F656-454A-A834-905EC8DC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9B235-47DB-4431-9407-C5EC9957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AC1DB8-12D0-4094-91CF-7AAF7B83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068" y="2362477"/>
            <a:ext cx="3609975" cy="819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B31849-E15D-494C-8E9F-64E766ADEAC8}"/>
              </a:ext>
            </a:extLst>
          </p:cNvPr>
          <p:cNvSpPr txBox="1"/>
          <p:nvPr/>
        </p:nvSpPr>
        <p:spPr>
          <a:xfrm>
            <a:off x="377776" y="6068677"/>
            <a:ext cx="82795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American Society of Clinical Oncology.  N.d. ASCO Cancer Treatment and Survivorship Care Plans |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Cancer.Net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68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1596-26E1-4BE2-A2DE-9CE23C3E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65126"/>
            <a:ext cx="10951029" cy="885152"/>
          </a:xfrm>
        </p:spPr>
        <p:txBody>
          <a:bodyPr/>
          <a:lstStyle/>
          <a:p>
            <a:r>
              <a:rPr lang="en-US"/>
              <a:t>Care Management Services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90FB-ABFC-4BF6-9D97-3CE33BD47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133416"/>
            <a:ext cx="10951029" cy="5761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/>
              <a:t>Includes both face-to-face </a:t>
            </a:r>
            <a:r>
              <a:rPr lang="en-US" sz="2400" i="1"/>
              <a:t>and</a:t>
            </a:r>
            <a:r>
              <a:rPr lang="en-US" sz="2400"/>
              <a:t> non-face-to-face activities over a calendar month: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C1F0D-4C5D-4AE6-AFFF-F4CC264AE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3B5F9-7DCE-4073-B761-B8E22D46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A48A863-7F31-433A-8022-EEF85AE2B2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929426"/>
              </p:ext>
            </p:extLst>
          </p:nvPr>
        </p:nvGraphicFramePr>
        <p:xfrm>
          <a:off x="479394" y="1642369"/>
          <a:ext cx="11309835" cy="4208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4765A6-3140-41B3-B4B1-DCA324A5BA9B}"/>
              </a:ext>
            </a:extLst>
          </p:cNvPr>
          <p:cNvSpPr txBox="1"/>
          <p:nvPr/>
        </p:nvSpPr>
        <p:spPr>
          <a:xfrm>
            <a:off x="402771" y="6045693"/>
            <a:ext cx="56932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CPT® 2022 Professional Edition. Chicago, IL: American Medical Association, 2021</a:t>
            </a:r>
          </a:p>
        </p:txBody>
      </p:sp>
    </p:spTree>
    <p:extLst>
      <p:ext uri="{BB962C8B-B14F-4D97-AF65-F5344CB8AC3E}">
        <p14:creationId xmlns:p14="http://schemas.microsoft.com/office/powerpoint/2010/main" val="2068627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2F66-D402-4AC0-9C03-BC72EFFB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94" y="451041"/>
            <a:ext cx="10515600" cy="576947"/>
          </a:xfrm>
        </p:spPr>
        <p:txBody>
          <a:bodyPr>
            <a:noAutofit/>
          </a:bodyPr>
          <a:lstStyle/>
          <a:p>
            <a:r>
              <a:rPr lang="en-US" sz="3200"/>
              <a:t>Care Management Activities</a:t>
            </a:r>
            <a:br>
              <a:rPr lang="en-US" sz="3200"/>
            </a:b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Addressing SDOH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6A9DD-86C1-4A13-94AA-B39EBEA3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EBA42-89AD-47D1-AC6F-8905BAAC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DB0F44-C58E-42DF-9D72-4910866946E0}"/>
              </a:ext>
            </a:extLst>
          </p:cNvPr>
          <p:cNvSpPr txBox="1"/>
          <p:nvPr/>
        </p:nvSpPr>
        <p:spPr>
          <a:xfrm>
            <a:off x="138594" y="1540712"/>
            <a:ext cx="11555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endParaRPr lang="en-US" sz="2400" b="1" dirty="0">
              <a:solidFill>
                <a:srgbClr val="0076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76A9"/>
                </a:solidFill>
              </a:rPr>
              <a:t>Tool for reducing geographic and racial/ethnic disparities in health.</a:t>
            </a:r>
          </a:p>
          <a:p>
            <a:endParaRPr lang="en-US" sz="2000" dirty="0"/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Addressing a patient’s SDOH may be part of the care plan required as part of a care management service in addition to work performed by the physician/QHP or clinical staff.</a:t>
            </a:r>
          </a:p>
          <a:p>
            <a:pPr lvl="0">
              <a:lnSpc>
                <a:spcPct val="10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Includes communication and coordination with home- and community-based clinical service providers. Also accounts for non-face-to-face communication with the patient/family/caregiver.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30E536-3917-44AC-BE87-A08F3A56337B}"/>
              </a:ext>
            </a:extLst>
          </p:cNvPr>
          <p:cNvSpPr txBox="1"/>
          <p:nvPr/>
        </p:nvSpPr>
        <p:spPr>
          <a:xfrm>
            <a:off x="374843" y="5998636"/>
            <a:ext cx="11319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Centers for Medicare and Medicaid Services.  “Chronic Care Management”. 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https://www.cms.gov/Outreach-and-Education/Medicare-Learning-Network-MLN/MLNProducts/Downloads/ChronicCareManagement.pdf</a:t>
            </a:r>
          </a:p>
        </p:txBody>
      </p:sp>
    </p:spTree>
    <p:extLst>
      <p:ext uri="{BB962C8B-B14F-4D97-AF65-F5344CB8AC3E}">
        <p14:creationId xmlns:p14="http://schemas.microsoft.com/office/powerpoint/2010/main" val="3885463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1CCAB-42A6-4DB5-A623-34EF5478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00445"/>
            <a:ext cx="10515600" cy="1325563"/>
          </a:xfrm>
        </p:spPr>
        <p:txBody>
          <a:bodyPr/>
          <a:lstStyle/>
          <a:p>
            <a:r>
              <a:rPr lang="en-US"/>
              <a:t>Care Team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A8F78F-9B37-465B-BE57-A88603BF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55F87-E685-4DFC-872C-0673B775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D305D49-1651-4907-8F36-698151891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9902"/>
              </p:ext>
            </p:extLst>
          </p:nvPr>
        </p:nvGraphicFramePr>
        <p:xfrm>
          <a:off x="402771" y="1225118"/>
          <a:ext cx="11280243" cy="4669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85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3CE3-2208-437E-B2CC-8F2A7EC3E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Definition and Purpose of Care Management Services</a:t>
            </a:r>
          </a:p>
        </p:txBody>
      </p:sp>
    </p:spTree>
    <p:extLst>
      <p:ext uri="{BB962C8B-B14F-4D97-AF65-F5344CB8AC3E}">
        <p14:creationId xmlns:p14="http://schemas.microsoft.com/office/powerpoint/2010/main" val="492431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86E65-A05F-407C-9696-97CEEF74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0953B-DE52-49CA-8DD5-302619DA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4674AF2-0AC3-44A1-9CD8-97A90A285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563119"/>
              </p:ext>
            </p:extLst>
          </p:nvPr>
        </p:nvGraphicFramePr>
        <p:xfrm>
          <a:off x="2956265" y="97654"/>
          <a:ext cx="8637972" cy="543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4E256C3-5EE8-4CA4-A697-BABE12A6CB87}"/>
              </a:ext>
            </a:extLst>
          </p:cNvPr>
          <p:cNvSpPr txBox="1"/>
          <p:nvPr/>
        </p:nvSpPr>
        <p:spPr>
          <a:xfrm>
            <a:off x="3107185" y="5424257"/>
            <a:ext cx="977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Clinical staff provides services under the direction of a physician or qualified healthcare provider.</a:t>
            </a:r>
          </a:p>
          <a:p>
            <a:r>
              <a:rPr lang="en-US" sz="1600" i="1" dirty="0"/>
              <a:t>Requires general supervision to report as “incident-to.”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0EDAD8-2006-42B4-8712-54671EC61B1C}"/>
              </a:ext>
            </a:extLst>
          </p:cNvPr>
          <p:cNvSpPr txBox="1"/>
          <p:nvPr/>
        </p:nvSpPr>
        <p:spPr>
          <a:xfrm>
            <a:off x="402770" y="1305064"/>
            <a:ext cx="23848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Role of the 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vs.            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Staff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3A3168-5AFE-45C5-A0BA-8C77464E5BC6}"/>
              </a:ext>
            </a:extLst>
          </p:cNvPr>
          <p:cNvSpPr txBox="1"/>
          <p:nvPr/>
        </p:nvSpPr>
        <p:spPr>
          <a:xfrm>
            <a:off x="402770" y="6009032"/>
            <a:ext cx="8110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Centers for Medicare and Medicaid Services.  “Chronic Care Management.” MLN909188 – Chronic Care Management (cms.gov)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CPT® 2022 Professional Edition. Chicago, IL: American Medical Association, 2021.</a:t>
            </a:r>
          </a:p>
        </p:txBody>
      </p:sp>
    </p:spTree>
    <p:extLst>
      <p:ext uri="{BB962C8B-B14F-4D97-AF65-F5344CB8AC3E}">
        <p14:creationId xmlns:p14="http://schemas.microsoft.com/office/powerpoint/2010/main" val="3569676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89BD-7D08-48C6-B357-AC1E2CE03D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Quality Programs and Initiatives</a:t>
            </a:r>
          </a:p>
        </p:txBody>
      </p:sp>
    </p:spTree>
    <p:extLst>
      <p:ext uri="{BB962C8B-B14F-4D97-AF65-F5344CB8AC3E}">
        <p14:creationId xmlns:p14="http://schemas.microsoft.com/office/powerpoint/2010/main" val="3822873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7DF5C-D5DF-4A5B-BBCF-8DD1126B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20" y="2249680"/>
            <a:ext cx="3505787" cy="701675"/>
          </a:xfrm>
        </p:spPr>
        <p:txBody>
          <a:bodyPr>
            <a:noAutofit/>
          </a:bodyPr>
          <a:lstStyle/>
          <a:p>
            <a:pPr algn="ctr"/>
            <a:br>
              <a:rPr lang="en-US" sz="3200"/>
            </a:br>
            <a:br>
              <a:rPr lang="en-US" sz="3200"/>
            </a:b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ASCO/COA  Oncology Medical Home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8A99A-20F7-481E-92FA-FE75E75B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1987C-DF4F-47DB-8B2F-254D57D9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22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2D68B8-4834-46B9-BDB7-3ED85DF8CFCC}"/>
              </a:ext>
            </a:extLst>
          </p:cNvPr>
          <p:cNvGrpSpPr/>
          <p:nvPr/>
        </p:nvGrpSpPr>
        <p:grpSpPr>
          <a:xfrm>
            <a:off x="5202314" y="390617"/>
            <a:ext cx="6427433" cy="5292319"/>
            <a:chOff x="3296276" y="1013679"/>
            <a:chExt cx="5592671" cy="4717411"/>
          </a:xfrm>
        </p:grpSpPr>
        <p:pic>
          <p:nvPicPr>
            <p:cNvPr id="10" name="Graphic 9" descr="Home">
              <a:extLst>
                <a:ext uri="{FF2B5EF4-FFF2-40B4-BE49-F238E27FC236}">
                  <a16:creationId xmlns:a16="http://schemas.microsoft.com/office/drawing/2014/main" id="{DA7BA5F0-25CF-4111-9946-97B4682F0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53690" y="2470707"/>
              <a:ext cx="1315818" cy="1455506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FF0B3EC-93FC-48E4-8216-7B89A08A6D19}"/>
                </a:ext>
              </a:extLst>
            </p:cNvPr>
            <p:cNvGrpSpPr/>
            <p:nvPr/>
          </p:nvGrpSpPr>
          <p:grpSpPr>
            <a:xfrm>
              <a:off x="5593706" y="3796474"/>
              <a:ext cx="1091488" cy="483650"/>
              <a:chOff x="5424638" y="3939593"/>
              <a:chExt cx="1177758" cy="705831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8C53AE75-E673-4ACF-91C5-6F4FBE9FB1DD}"/>
                  </a:ext>
                </a:extLst>
              </p:cNvPr>
              <p:cNvSpPr/>
              <p:nvPr/>
            </p:nvSpPr>
            <p:spPr>
              <a:xfrm>
                <a:off x="5425783" y="3939593"/>
                <a:ext cx="1082842" cy="705831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3578">
                  <a:defRPr/>
                </a:pPr>
                <a:endParaRPr lang="en-US" sz="1797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09498EF-EBC7-436E-9DEC-CC015C005894}"/>
                  </a:ext>
                </a:extLst>
              </p:cNvPr>
              <p:cNvSpPr txBox="1"/>
              <p:nvPr/>
            </p:nvSpPr>
            <p:spPr>
              <a:xfrm>
                <a:off x="5424638" y="4012232"/>
                <a:ext cx="1177758" cy="62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578">
                  <a:defRPr/>
                </a:pPr>
                <a:r>
                  <a:rPr lang="en-US" sz="1100" b="1" kern="0">
                    <a:solidFill>
                      <a:srgbClr val="44546A"/>
                    </a:solidFill>
                    <a:latin typeface="Calibri" panose="020F0502020204030204"/>
                  </a:rPr>
                  <a:t>Pt Centered Cancer Care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5826DC-231D-43FD-B726-FCC000AF4366}"/>
                </a:ext>
              </a:extLst>
            </p:cNvPr>
            <p:cNvSpPr/>
            <p:nvPr/>
          </p:nvSpPr>
          <p:spPr>
            <a:xfrm>
              <a:off x="6142959" y="1533974"/>
              <a:ext cx="2423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578">
                <a:defRPr/>
              </a:pPr>
              <a:r>
                <a:rPr lang="en-US" sz="1797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endParaRPr lang="en-US" sz="1797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49B54C-26D1-4EB0-A94A-B623EF02ACDB}"/>
                </a:ext>
              </a:extLst>
            </p:cNvPr>
            <p:cNvSpPr/>
            <p:nvPr/>
          </p:nvSpPr>
          <p:spPr>
            <a:xfrm>
              <a:off x="6089276" y="3111986"/>
              <a:ext cx="2423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578">
                <a:defRPr/>
              </a:pPr>
              <a:r>
                <a:rPr lang="en-US" sz="1797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endParaRPr lang="en-US" sz="1797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72F2FA0-B814-45F9-BF22-E70EA76E8970}"/>
                </a:ext>
              </a:extLst>
            </p:cNvPr>
            <p:cNvGrpSpPr/>
            <p:nvPr/>
          </p:nvGrpSpPr>
          <p:grpSpPr>
            <a:xfrm>
              <a:off x="7178293" y="4244908"/>
              <a:ext cx="779317" cy="721220"/>
              <a:chOff x="3649225" y="3917988"/>
              <a:chExt cx="779317" cy="721220"/>
            </a:xfrm>
            <a:noFill/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4E7F431D-1747-4A80-BDBF-74FA9B813B9A}"/>
                  </a:ext>
                </a:extLst>
              </p:cNvPr>
              <p:cNvSpPr/>
              <p:nvPr/>
            </p:nvSpPr>
            <p:spPr>
              <a:xfrm>
                <a:off x="3649225" y="3917988"/>
                <a:ext cx="779317" cy="721220"/>
              </a:xfrm>
              <a:prstGeom prst="round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76" name="Rectangle: Rounded Corners 4">
                <a:extLst>
                  <a:ext uri="{FF2B5EF4-FFF2-40B4-BE49-F238E27FC236}">
                    <a16:creationId xmlns:a16="http://schemas.microsoft.com/office/drawing/2014/main" id="{5EB3CA26-0239-476B-BE77-CBF63191A5C8}"/>
                  </a:ext>
                </a:extLst>
              </p:cNvPr>
              <p:cNvSpPr txBox="1"/>
              <p:nvPr/>
            </p:nvSpPr>
            <p:spPr>
              <a:xfrm>
                <a:off x="3684432" y="3953195"/>
                <a:ext cx="708903" cy="65080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83754" tIns="83754" rIns="83754" bIns="83754" numCol="1" spcCol="1270" anchor="ctr" anchorCtr="0">
                <a:noAutofit/>
              </a:bodyPr>
              <a:lstStyle/>
              <a:p>
                <a:pPr algn="ctr" defTabSz="97702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2197" kern="0">
                    <a:solidFill>
                      <a:srgbClr val="44546A"/>
                    </a:solidFill>
                    <a:latin typeface="Arial"/>
                  </a:rPr>
                  <a:t> 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5649B51-9142-43C3-9BE2-DF5E54010267}"/>
                </a:ext>
              </a:extLst>
            </p:cNvPr>
            <p:cNvGrpSpPr/>
            <p:nvPr/>
          </p:nvGrpSpPr>
          <p:grpSpPr>
            <a:xfrm>
              <a:off x="5263600" y="1013679"/>
              <a:ext cx="1664800" cy="789840"/>
              <a:chOff x="5228276" y="835337"/>
              <a:chExt cx="1664800" cy="789840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88398E8A-66BA-45D8-85EF-ABA241988A15}"/>
                  </a:ext>
                </a:extLst>
              </p:cNvPr>
              <p:cNvGrpSpPr/>
              <p:nvPr/>
            </p:nvGrpSpPr>
            <p:grpSpPr>
              <a:xfrm>
                <a:off x="5228276" y="835337"/>
                <a:ext cx="1633872" cy="789840"/>
                <a:chOff x="5228276" y="835337"/>
                <a:chExt cx="1633872" cy="789840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C9CFF072-1555-4AC6-B61A-0A9FDCE24CF2}"/>
                    </a:ext>
                  </a:extLst>
                </p:cNvPr>
                <p:cNvGrpSpPr/>
                <p:nvPr/>
              </p:nvGrpSpPr>
              <p:grpSpPr>
                <a:xfrm>
                  <a:off x="5686482" y="835337"/>
                  <a:ext cx="779317" cy="721221"/>
                  <a:chOff x="2755173" y="57803"/>
                  <a:chExt cx="779317" cy="721221"/>
                </a:xfrm>
              </p:grpSpPr>
              <p:sp>
                <p:nvSpPr>
                  <p:cNvPr id="73" name="Rectangle: Rounded Corners 72">
                    <a:extLst>
                      <a:ext uri="{FF2B5EF4-FFF2-40B4-BE49-F238E27FC236}">
                        <a16:creationId xmlns:a16="http://schemas.microsoft.com/office/drawing/2014/main" id="{192C753E-23B3-4CC6-B25D-FBE48552D723}"/>
                      </a:ext>
                    </a:extLst>
                  </p:cNvPr>
                  <p:cNvSpPr/>
                  <p:nvPr/>
                </p:nvSpPr>
                <p:spPr>
                  <a:xfrm>
                    <a:off x="2755173" y="57803"/>
                    <a:ext cx="779317" cy="721221"/>
                  </a:xfrm>
                  <a:prstGeom prst="roundRect">
                    <a:avLst/>
                  </a:prstGeom>
                  <a:blipFill rotWithShape="0"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25400" cap="flat" cmpd="sng" algn="ctr">
                    <a:solidFill>
                      <a:sysClr val="window" lastClr="FFFFFF">
                        <a:hueOff val="0"/>
                        <a:satOff val="0"/>
                        <a:lumOff val="0"/>
                        <a:alphaOff val="0"/>
                      </a:sysClr>
                    </a:solidFill>
                    <a:prstDash val="solid"/>
                  </a:ln>
                  <a:effectLst/>
                </p:spPr>
              </p:sp>
              <p:sp>
                <p:nvSpPr>
                  <p:cNvPr id="74" name="Rectangle: Rounded Corners 4">
                    <a:extLst>
                      <a:ext uri="{FF2B5EF4-FFF2-40B4-BE49-F238E27FC236}">
                        <a16:creationId xmlns:a16="http://schemas.microsoft.com/office/drawing/2014/main" id="{8000C232-ACB8-4161-AD1C-B9DE1C9DBC60}"/>
                      </a:ext>
                    </a:extLst>
                  </p:cNvPr>
                  <p:cNvSpPr txBox="1"/>
                  <p:nvPr/>
                </p:nvSpPr>
                <p:spPr>
                  <a:xfrm>
                    <a:off x="2843849" y="93011"/>
                    <a:ext cx="655434" cy="65080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spcFirstLastPara="0" vert="horz" wrap="square" lIns="83754" tIns="83754" rIns="83754" bIns="83754" numCol="1" spcCol="1270" anchor="ctr" anchorCtr="0">
                    <a:noAutofit/>
                  </a:bodyPr>
                  <a:lstStyle/>
                  <a:p>
                    <a:pPr algn="ctr" defTabSz="97702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defRPr/>
                    </a:pPr>
                    <a:endParaRPr lang="en-US" sz="2197" kern="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B5B6553F-C6D9-4608-B83C-BFF6D67FFBE3}"/>
                    </a:ext>
                  </a:extLst>
                </p:cNvPr>
                <p:cNvSpPr/>
                <p:nvPr/>
              </p:nvSpPr>
              <p:spPr>
                <a:xfrm>
                  <a:off x="5228276" y="870031"/>
                  <a:ext cx="1633872" cy="755146"/>
                </a:xfrm>
                <a:prstGeom prst="roundRect">
                  <a:avLst/>
                </a:prstGeom>
                <a:noFill/>
                <a:ln w="19050" cap="flat" cmpd="sng" algn="ctr">
                  <a:solidFill>
                    <a:srgbClr val="FFC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913578">
                    <a:defRPr/>
                  </a:pPr>
                  <a:endParaRPr lang="en-US" sz="1797" kern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2BACCD4-CB52-4C38-AD79-F75BB82973F1}"/>
                  </a:ext>
                </a:extLst>
              </p:cNvPr>
              <p:cNvSpPr txBox="1"/>
              <p:nvPr/>
            </p:nvSpPr>
            <p:spPr>
              <a:xfrm>
                <a:off x="5259204" y="1346140"/>
                <a:ext cx="16338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578">
                  <a:defRPr/>
                </a:pPr>
                <a:r>
                  <a:rPr lang="en-US" sz="1200" kern="0">
                    <a:solidFill>
                      <a:srgbClr val="44546A"/>
                    </a:solidFill>
                    <a:latin typeface="Calibri" panose="020F0502020204030204"/>
                  </a:rPr>
                  <a:t>Patient Engagement 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AA879A3-E023-4DB4-99D1-627BB391373D}"/>
                </a:ext>
              </a:extLst>
            </p:cNvPr>
            <p:cNvGrpSpPr/>
            <p:nvPr/>
          </p:nvGrpSpPr>
          <p:grpSpPr>
            <a:xfrm>
              <a:off x="3535165" y="2145232"/>
              <a:ext cx="5090742" cy="755146"/>
              <a:chOff x="3538995" y="2145232"/>
              <a:chExt cx="5090742" cy="755146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BE55382-86A1-4608-90F2-BD6878C5AD83}"/>
                  </a:ext>
                </a:extLst>
              </p:cNvPr>
              <p:cNvGrpSpPr/>
              <p:nvPr/>
            </p:nvGrpSpPr>
            <p:grpSpPr>
              <a:xfrm>
                <a:off x="6965386" y="2145232"/>
                <a:ext cx="1664351" cy="755146"/>
                <a:chOff x="6869899" y="1865184"/>
                <a:chExt cx="1664351" cy="755146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5A53814F-0F33-461A-82D7-0252A9121824}"/>
                    </a:ext>
                  </a:extLst>
                </p:cNvPr>
                <p:cNvGrpSpPr/>
                <p:nvPr/>
              </p:nvGrpSpPr>
              <p:grpSpPr>
                <a:xfrm>
                  <a:off x="6869899" y="1887002"/>
                  <a:ext cx="1664351" cy="721220"/>
                  <a:chOff x="6869899" y="1887002"/>
                  <a:chExt cx="1664351" cy="721220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505BCCF7-5F9C-421C-B4A6-DD0B5FC9479A}"/>
                      </a:ext>
                    </a:extLst>
                  </p:cNvPr>
                  <p:cNvGrpSpPr/>
                  <p:nvPr/>
                </p:nvGrpSpPr>
                <p:grpSpPr>
                  <a:xfrm>
                    <a:off x="6869899" y="1887002"/>
                    <a:ext cx="779317" cy="721220"/>
                    <a:chOff x="4366199" y="776720"/>
                    <a:chExt cx="779317" cy="721220"/>
                  </a:xfrm>
                </p:grpSpPr>
                <p:sp>
                  <p:nvSpPr>
                    <p:cNvPr id="67" name="Rectangle: Rounded Corners 4">
                      <a:extLst>
                        <a:ext uri="{FF2B5EF4-FFF2-40B4-BE49-F238E27FC236}">
                          <a16:creationId xmlns:a16="http://schemas.microsoft.com/office/drawing/2014/main" id="{82E1DCEF-A645-4F36-90CE-FAF07B0B3F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01406" y="811927"/>
                      <a:ext cx="708903" cy="6508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</p:spPr>
                  <p:txBody>
                    <a:bodyPr spcFirstLastPara="0" vert="horz" wrap="square" lIns="83754" tIns="83754" rIns="83754" bIns="83754" numCol="1" spcCol="1270" anchor="ctr" anchorCtr="0">
                      <a:noAutofit/>
                    </a:bodyPr>
                    <a:lstStyle/>
                    <a:p>
                      <a:pPr algn="ctr" defTabSz="97702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defRPr/>
                      </a:pPr>
                      <a:r>
                        <a:rPr lang="en-US" sz="2197" kern="0">
                          <a:solidFill>
                            <a:prstClr val="white"/>
                          </a:solidFill>
                          <a:latin typeface="Arial"/>
                        </a:rPr>
                        <a:t>  </a:t>
                      </a:r>
                    </a:p>
                  </p:txBody>
                </p:sp>
                <p:sp>
                  <p:nvSpPr>
                    <p:cNvPr id="68" name="Rectangle: Rounded Corners 67">
                      <a:extLst>
                        <a:ext uri="{FF2B5EF4-FFF2-40B4-BE49-F238E27FC236}">
                          <a16:creationId xmlns:a16="http://schemas.microsoft.com/office/drawing/2014/main" id="{547FA82C-17FE-4549-B3D8-7863C0C15A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66199" y="776720"/>
                      <a:ext cx="779317" cy="721220"/>
                    </a:xfrm>
                    <a:prstGeom prst="roundRect">
                      <a:avLst/>
                    </a:prstGeom>
                    <a:blipFill rotWithShape="0"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ln w="25400" cap="flat" cmpd="sng" algn="ctr">
                      <a:solidFill>
                        <a:sysClr val="window" lastClr="FFFFFF">
                          <a:hueOff val="0"/>
                          <a:satOff val="0"/>
                          <a:lumOff val="0"/>
                          <a:alphaOff val="0"/>
                        </a:sysClr>
                      </a:solidFill>
                      <a:prstDash val="solid"/>
                    </a:ln>
                    <a:effectLst/>
                  </p:spPr>
                </p:sp>
              </p:grp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C37DC24F-F1FA-4683-839A-7ADBE6C8ECD2}"/>
                      </a:ext>
                    </a:extLst>
                  </p:cNvPr>
                  <p:cNvSpPr txBox="1"/>
                  <p:nvPr/>
                </p:nvSpPr>
                <p:spPr>
                  <a:xfrm>
                    <a:off x="7453488" y="1922209"/>
                    <a:ext cx="1080762" cy="6466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3578">
                      <a:defRPr/>
                    </a:pPr>
                    <a:r>
                      <a:rPr lang="en-US" sz="1200" kern="0">
                        <a:solidFill>
                          <a:srgbClr val="44546A"/>
                        </a:solidFill>
                        <a:latin typeface="Calibri" panose="020F0502020204030204"/>
                      </a:rPr>
                      <a:t>Availability &amp; </a:t>
                    </a:r>
                  </a:p>
                  <a:p>
                    <a:pPr algn="ctr" defTabSz="913578">
                      <a:defRPr/>
                    </a:pPr>
                    <a:r>
                      <a:rPr lang="en-US" sz="1200" kern="0">
                        <a:solidFill>
                          <a:srgbClr val="44546A"/>
                        </a:solidFill>
                        <a:latin typeface="Calibri" panose="020F0502020204030204"/>
                      </a:rPr>
                      <a:t>Access to Care</a:t>
                    </a:r>
                  </a:p>
                </p:txBody>
              </p:sp>
            </p:grp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B8B1FE89-A360-45CC-AF91-B34E5C69F633}"/>
                    </a:ext>
                  </a:extLst>
                </p:cNvPr>
                <p:cNvSpPr/>
                <p:nvPr/>
              </p:nvSpPr>
              <p:spPr>
                <a:xfrm>
                  <a:off x="6900378" y="1865184"/>
                  <a:ext cx="1633872" cy="755146"/>
                </a:xfrm>
                <a:prstGeom prst="roundRect">
                  <a:avLst/>
                </a:prstGeom>
                <a:noFill/>
                <a:ln w="19050" cap="flat" cmpd="sng" algn="ctr">
                  <a:solidFill>
                    <a:srgbClr val="FFC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913578">
                    <a:defRPr/>
                  </a:pPr>
                  <a:endParaRPr lang="en-US" sz="1797" kern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659498D-C513-4626-AD66-513BFE4C4A28}"/>
                  </a:ext>
                </a:extLst>
              </p:cNvPr>
              <p:cNvGrpSpPr/>
              <p:nvPr/>
            </p:nvGrpSpPr>
            <p:grpSpPr>
              <a:xfrm>
                <a:off x="3538995" y="2145232"/>
                <a:ext cx="1754445" cy="755146"/>
                <a:chOff x="3721268" y="1834013"/>
                <a:chExt cx="1754445" cy="755146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69DE9206-7D04-4D12-A149-75D3AB8B53E0}"/>
                    </a:ext>
                  </a:extLst>
                </p:cNvPr>
                <p:cNvGrpSpPr/>
                <p:nvPr/>
              </p:nvGrpSpPr>
              <p:grpSpPr>
                <a:xfrm>
                  <a:off x="3728702" y="1850976"/>
                  <a:ext cx="1747011" cy="721220"/>
                  <a:chOff x="3728702" y="1850976"/>
                  <a:chExt cx="1747011" cy="721220"/>
                </a:xfrm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E3370D47-D59D-4EEB-92ED-E0A6EABDE0F1}"/>
                      </a:ext>
                    </a:extLst>
                  </p:cNvPr>
                  <p:cNvGrpSpPr/>
                  <p:nvPr/>
                </p:nvGrpSpPr>
                <p:grpSpPr>
                  <a:xfrm>
                    <a:off x="4696396" y="1850976"/>
                    <a:ext cx="779317" cy="721220"/>
                    <a:chOff x="1144147" y="776720"/>
                    <a:chExt cx="779317" cy="721220"/>
                  </a:xfrm>
                </p:grpSpPr>
                <p:sp>
                  <p:nvSpPr>
                    <p:cNvPr id="61" name="Rectangle: Rounded Corners 4">
                      <a:extLst>
                        <a:ext uri="{FF2B5EF4-FFF2-40B4-BE49-F238E27FC236}">
                          <a16:creationId xmlns:a16="http://schemas.microsoft.com/office/drawing/2014/main" id="{E1843EE8-7542-4ACD-9E41-DDDC618C29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79354" y="811927"/>
                      <a:ext cx="708903" cy="6508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</p:spPr>
                  <p:txBody>
                    <a:bodyPr spcFirstLastPara="0" vert="horz" wrap="square" lIns="83754" tIns="83754" rIns="83754" bIns="83754" numCol="1" spcCol="1270" anchor="ctr" anchorCtr="0">
                      <a:noAutofit/>
                    </a:bodyPr>
                    <a:lstStyle/>
                    <a:p>
                      <a:pPr algn="ctr" defTabSz="97702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defRPr/>
                      </a:pPr>
                      <a:r>
                        <a:rPr lang="en-US" sz="2197" kern="0">
                          <a:solidFill>
                            <a:prstClr val="white"/>
                          </a:solidFill>
                          <a:latin typeface="Arial"/>
                        </a:rPr>
                        <a:t> </a:t>
                      </a:r>
                    </a:p>
                  </p:txBody>
                </p:sp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4311257E-68EB-4537-BAE5-6300BBCA2B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4147" y="776720"/>
                      <a:ext cx="779317" cy="721220"/>
                    </a:xfrm>
                    <a:prstGeom prst="roundRect">
                      <a:avLst/>
                    </a:prstGeom>
                    <a:blipFill rotWithShape="0"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ln w="25400" cap="flat" cmpd="sng" algn="ctr">
                      <a:solidFill>
                        <a:sysClr val="window" lastClr="FFFFFF">
                          <a:hueOff val="0"/>
                          <a:satOff val="0"/>
                          <a:lumOff val="0"/>
                          <a:alphaOff val="0"/>
                        </a:sysClr>
                      </a:solidFill>
                      <a:prstDash val="solid"/>
                    </a:ln>
                    <a:effectLst/>
                  </p:spPr>
                </p:sp>
              </p:grp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F99A0700-CC67-4115-BD33-BE6311122000}"/>
                      </a:ext>
                    </a:extLst>
                  </p:cNvPr>
                  <p:cNvSpPr txBox="1"/>
                  <p:nvPr/>
                </p:nvSpPr>
                <p:spPr>
                  <a:xfrm>
                    <a:off x="3728702" y="1980753"/>
                    <a:ext cx="118256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3578">
                      <a:defRPr/>
                    </a:pPr>
                    <a:r>
                      <a:rPr lang="en-US" sz="1200" kern="0">
                        <a:solidFill>
                          <a:srgbClr val="44546A"/>
                        </a:solidFill>
                        <a:latin typeface="Calibri" panose="020F0502020204030204"/>
                      </a:rPr>
                      <a:t>Chemotherapy Safety (QCP)</a:t>
                    </a:r>
                  </a:p>
                </p:txBody>
              </p:sp>
            </p:grpSp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71F975BC-7FE3-4CBA-9181-28D0380CE13D}"/>
                    </a:ext>
                  </a:extLst>
                </p:cNvPr>
                <p:cNvSpPr/>
                <p:nvPr/>
              </p:nvSpPr>
              <p:spPr>
                <a:xfrm>
                  <a:off x="3721268" y="1834013"/>
                  <a:ext cx="1633872" cy="755146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913578">
                    <a:defRPr/>
                  </a:pPr>
                  <a:endParaRPr lang="en-US" sz="1797" kern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21B3BE9-E273-4B56-9CB2-95ADFA04D2BB}"/>
                </a:ext>
              </a:extLst>
            </p:cNvPr>
            <p:cNvGrpSpPr/>
            <p:nvPr/>
          </p:nvGrpSpPr>
          <p:grpSpPr>
            <a:xfrm>
              <a:off x="3296276" y="3576939"/>
              <a:ext cx="5592671" cy="905248"/>
              <a:chOff x="3283145" y="3577649"/>
              <a:chExt cx="5592671" cy="90524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F888E9D-E83C-4B1C-9520-55610D6753F5}"/>
                  </a:ext>
                </a:extLst>
              </p:cNvPr>
              <p:cNvGrpSpPr/>
              <p:nvPr/>
            </p:nvGrpSpPr>
            <p:grpSpPr>
              <a:xfrm>
                <a:off x="7169436" y="3590083"/>
                <a:ext cx="1706380" cy="768535"/>
                <a:chOff x="7050599" y="2918250"/>
                <a:chExt cx="1706380" cy="768535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E723237D-B3A3-4174-B28A-19C9E4A63A87}"/>
                    </a:ext>
                  </a:extLst>
                </p:cNvPr>
                <p:cNvGrpSpPr/>
                <p:nvPr/>
              </p:nvGrpSpPr>
              <p:grpSpPr>
                <a:xfrm>
                  <a:off x="7050599" y="2965565"/>
                  <a:ext cx="779317" cy="721220"/>
                  <a:chOff x="4764090" y="2519992"/>
                  <a:chExt cx="779317" cy="721220"/>
                </a:xfrm>
              </p:grpSpPr>
              <p:sp>
                <p:nvSpPr>
                  <p:cNvPr id="53" name="Rectangle: Rounded Corners 52">
                    <a:extLst>
                      <a:ext uri="{FF2B5EF4-FFF2-40B4-BE49-F238E27FC236}">
                        <a16:creationId xmlns:a16="http://schemas.microsoft.com/office/drawing/2014/main" id="{83A48DE0-F997-49FF-BDFF-797E6BFBA964}"/>
                      </a:ext>
                    </a:extLst>
                  </p:cNvPr>
                  <p:cNvSpPr/>
                  <p:nvPr/>
                </p:nvSpPr>
                <p:spPr>
                  <a:xfrm>
                    <a:off x="4764090" y="2519992"/>
                    <a:ext cx="779317" cy="721220"/>
                  </a:xfrm>
                  <a:prstGeom prst="roundRect">
                    <a:avLst/>
                  </a:prstGeom>
                  <a:blipFill rotWithShape="0">
                    <a:blip r:embed="rId10">
                      <a:extLst>
                        <a:ext uri="{96DAC541-7B7A-43D3-8B79-37D633B846F1}">
                          <asvg:svgBlip xmlns:asvg="http://schemas.microsoft.com/office/drawing/2016/SVG/main" r:embed="rId11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25400" cap="flat" cmpd="sng" algn="ctr">
                    <a:solidFill>
                      <a:sysClr val="window" lastClr="FFFFFF">
                        <a:hueOff val="0"/>
                        <a:satOff val="0"/>
                        <a:lumOff val="0"/>
                        <a:alphaOff val="0"/>
                      </a:sysClr>
                    </a:solidFill>
                    <a:prstDash val="solid"/>
                  </a:ln>
                  <a:effectLst/>
                </p:spPr>
              </p:sp>
              <p:sp>
                <p:nvSpPr>
                  <p:cNvPr id="54" name="Rectangle: Rounded Corners 4">
                    <a:extLst>
                      <a:ext uri="{FF2B5EF4-FFF2-40B4-BE49-F238E27FC236}">
                        <a16:creationId xmlns:a16="http://schemas.microsoft.com/office/drawing/2014/main" id="{820D92C2-B56C-4D80-914A-808B40E2F5F6}"/>
                      </a:ext>
                    </a:extLst>
                  </p:cNvPr>
                  <p:cNvSpPr txBox="1"/>
                  <p:nvPr/>
                </p:nvSpPr>
                <p:spPr>
                  <a:xfrm>
                    <a:off x="4799297" y="2555199"/>
                    <a:ext cx="708903" cy="65080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spcFirstLastPara="0" vert="horz" wrap="square" lIns="83754" tIns="83754" rIns="83754" bIns="83754" numCol="1" spcCol="1270" anchor="ctr" anchorCtr="0">
                    <a:noAutofit/>
                  </a:bodyPr>
                  <a:lstStyle/>
                  <a:p>
                    <a:pPr algn="ctr" defTabSz="97702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n-US" sz="2197" kern="0">
                        <a:solidFill>
                          <a:prstClr val="white"/>
                        </a:solidFill>
                        <a:latin typeface="Arial"/>
                      </a:rPr>
                      <a:t> </a:t>
                    </a:r>
                  </a:p>
                </p:txBody>
              </p:sp>
            </p:grpSp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85CB05F5-CA1A-4C25-B3B7-59F8FB0E3137}"/>
                    </a:ext>
                  </a:extLst>
                </p:cNvPr>
                <p:cNvSpPr/>
                <p:nvPr/>
              </p:nvSpPr>
              <p:spPr>
                <a:xfrm>
                  <a:off x="7123107" y="2918250"/>
                  <a:ext cx="1633872" cy="755146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913578">
                    <a:defRPr/>
                  </a:pPr>
                  <a:endParaRPr lang="en-US" sz="1797" kern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BA2A863-FD67-4002-8B7C-F782F2E18BF2}"/>
                    </a:ext>
                  </a:extLst>
                </p:cNvPr>
                <p:cNvSpPr txBox="1"/>
                <p:nvPr/>
              </p:nvSpPr>
              <p:spPr>
                <a:xfrm>
                  <a:off x="7685056" y="2978954"/>
                  <a:ext cx="105042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3578">
                    <a:defRPr/>
                  </a:pPr>
                  <a:r>
                    <a:rPr lang="en-US" sz="1200" kern="0">
                      <a:solidFill>
                        <a:srgbClr val="44546A"/>
                      </a:solidFill>
                      <a:latin typeface="Calibri" panose="020F0502020204030204"/>
                    </a:rPr>
                    <a:t>Evidence-based</a:t>
                  </a:r>
                </a:p>
                <a:p>
                  <a:pPr algn="ctr" defTabSz="913578">
                    <a:defRPr/>
                  </a:pPr>
                  <a:r>
                    <a:rPr lang="en-US" sz="1200" kern="0">
                      <a:solidFill>
                        <a:srgbClr val="44546A"/>
                      </a:solidFill>
                      <a:latin typeface="Calibri" panose="020F0502020204030204"/>
                    </a:rPr>
                    <a:t>Medicine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42B6F44-7E7A-43C2-8825-7AC53148E84B}"/>
                  </a:ext>
                </a:extLst>
              </p:cNvPr>
              <p:cNvGrpSpPr/>
              <p:nvPr/>
            </p:nvGrpSpPr>
            <p:grpSpPr>
              <a:xfrm>
                <a:off x="3283145" y="3577649"/>
                <a:ext cx="1780682" cy="905248"/>
                <a:chOff x="3652458" y="3237358"/>
                <a:chExt cx="1780682" cy="905248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0D9D84C7-7173-4C3B-8D8A-E2E7BDE464DF}"/>
                    </a:ext>
                  </a:extLst>
                </p:cNvPr>
                <p:cNvGrpSpPr/>
                <p:nvPr/>
              </p:nvGrpSpPr>
              <p:grpSpPr>
                <a:xfrm>
                  <a:off x="3659235" y="3311392"/>
                  <a:ext cx="1718325" cy="831214"/>
                  <a:chOff x="3659235" y="3311392"/>
                  <a:chExt cx="1718325" cy="831214"/>
                </a:xfrm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457E65D3-94E8-4816-99F9-377EC17B2DBD}"/>
                      </a:ext>
                    </a:extLst>
                  </p:cNvPr>
                  <p:cNvGrpSpPr/>
                  <p:nvPr/>
                </p:nvGrpSpPr>
                <p:grpSpPr>
                  <a:xfrm>
                    <a:off x="4506761" y="3386594"/>
                    <a:ext cx="870799" cy="523671"/>
                    <a:chOff x="733940" y="2618767"/>
                    <a:chExt cx="870799" cy="523671"/>
                  </a:xfrm>
                </p:grpSpPr>
                <p:sp>
                  <p:nvSpPr>
                    <p:cNvPr id="48" name="Rectangle: Rounded Corners 47">
                      <a:extLst>
                        <a:ext uri="{FF2B5EF4-FFF2-40B4-BE49-F238E27FC236}">
                          <a16:creationId xmlns:a16="http://schemas.microsoft.com/office/drawing/2014/main" id="{90311D29-B4FF-49EA-84B4-F1AD9B904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3940" y="2618767"/>
                      <a:ext cx="803950" cy="523671"/>
                    </a:xfrm>
                    <a:prstGeom prst="roundRect">
                      <a:avLst/>
                    </a:prstGeom>
                    <a:blipFill rotWithShape="0">
                      <a:blip r:embed="rId12" cstate="print">
                        <a:duotone>
                          <a:srgbClr val="4F81BD">
                            <a:shade val="45000"/>
                            <a:satMod val="135000"/>
                          </a:srgbClr>
                          <a:prstClr val="white"/>
                        </a:duotone>
                        <a:alphaModFix amt="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ln w="25400" cap="flat" cmpd="sng" algn="ctr">
                      <a:solidFill>
                        <a:sysClr val="window" lastClr="FFFFFF">
                          <a:hueOff val="0"/>
                          <a:satOff val="0"/>
                          <a:lumOff val="0"/>
                          <a:alphaOff val="0"/>
                        </a:sysClr>
                      </a:solidFill>
                      <a:prstDash val="solid"/>
                    </a:ln>
                    <a:effectLst/>
                  </p:spPr>
                </p:sp>
                <p:sp>
                  <p:nvSpPr>
                    <p:cNvPr id="49" name="Rectangle: Rounded Corners 4">
                      <a:extLst>
                        <a:ext uri="{FF2B5EF4-FFF2-40B4-BE49-F238E27FC236}">
                          <a16:creationId xmlns:a16="http://schemas.microsoft.com/office/drawing/2014/main" id="{2608D519-21BE-4920-BFAD-023B800C5F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1917" y="2644331"/>
                      <a:ext cx="752822" cy="47254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</p:spPr>
                  <p:txBody>
                    <a:bodyPr spcFirstLastPara="0" vert="horz" wrap="square" lIns="83754" tIns="83754" rIns="83754" bIns="83754" numCol="1" spcCol="1270" anchor="ctr" anchorCtr="0">
                      <a:noAutofit/>
                    </a:bodyPr>
                    <a:lstStyle/>
                    <a:p>
                      <a:pPr algn="ctr" defTabSz="97702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defRPr/>
                      </a:pPr>
                      <a:r>
                        <a:rPr lang="en-US" sz="2197" kern="0">
                          <a:solidFill>
                            <a:prstClr val="white"/>
                          </a:solidFill>
                          <a:latin typeface="Arial"/>
                        </a:rPr>
                        <a:t> </a:t>
                      </a:r>
                    </a:p>
                  </p:txBody>
                </p:sp>
              </p:grp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7445F181-AF0E-447D-86B0-FD344A0C1617}"/>
                      </a:ext>
                    </a:extLst>
                  </p:cNvPr>
                  <p:cNvSpPr txBox="1"/>
                  <p:nvPr/>
                </p:nvSpPr>
                <p:spPr>
                  <a:xfrm>
                    <a:off x="3659235" y="3311392"/>
                    <a:ext cx="1072368" cy="8312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3578">
                      <a:defRPr/>
                    </a:pPr>
                    <a:r>
                      <a:rPr lang="en-US" sz="1200" kern="0">
                        <a:solidFill>
                          <a:srgbClr val="44546A"/>
                        </a:solidFill>
                        <a:latin typeface="Calibri" panose="020F0502020204030204"/>
                      </a:rPr>
                      <a:t>Goals of Care, Palliative  </a:t>
                    </a:r>
                  </a:p>
                  <a:p>
                    <a:pPr defTabSz="913578">
                      <a:defRPr/>
                    </a:pPr>
                    <a:r>
                      <a:rPr lang="en-US" sz="1200" kern="0">
                        <a:solidFill>
                          <a:srgbClr val="44546A"/>
                        </a:solidFill>
                        <a:latin typeface="Calibri" panose="020F0502020204030204"/>
                      </a:rPr>
                      <a:t>&amp; End of Life Discussions</a:t>
                    </a:r>
                  </a:p>
                </p:txBody>
              </p:sp>
            </p:grp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E5715A43-07EB-4356-AC43-24F325D97921}"/>
                    </a:ext>
                  </a:extLst>
                </p:cNvPr>
                <p:cNvSpPr/>
                <p:nvPr/>
              </p:nvSpPr>
              <p:spPr>
                <a:xfrm>
                  <a:off x="3652458" y="3237358"/>
                  <a:ext cx="1780682" cy="831214"/>
                </a:xfrm>
                <a:prstGeom prst="roundRect">
                  <a:avLst/>
                </a:prstGeom>
                <a:noFill/>
                <a:ln w="19050" cap="flat" cmpd="sng" algn="ctr">
                  <a:solidFill>
                    <a:srgbClr val="FFC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913578">
                    <a:defRPr/>
                  </a:pPr>
                  <a:endParaRPr lang="en-US" sz="1797" kern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63E31FB-7152-45E0-8A43-075B651B36FC}"/>
                </a:ext>
              </a:extLst>
            </p:cNvPr>
            <p:cNvGrpSpPr/>
            <p:nvPr/>
          </p:nvGrpSpPr>
          <p:grpSpPr>
            <a:xfrm>
              <a:off x="4078894" y="4878138"/>
              <a:ext cx="4193141" cy="852952"/>
              <a:chOff x="4053226" y="4879653"/>
              <a:chExt cx="4193141" cy="852952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30A363D-C98A-4ED0-835B-B580C3B2EF19}"/>
                  </a:ext>
                </a:extLst>
              </p:cNvPr>
              <p:cNvGrpSpPr/>
              <p:nvPr/>
            </p:nvGrpSpPr>
            <p:grpSpPr>
              <a:xfrm>
                <a:off x="6319967" y="4879653"/>
                <a:ext cx="1926400" cy="852952"/>
                <a:chOff x="6700593" y="4415589"/>
                <a:chExt cx="1926400" cy="852952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71616E4-A041-418A-BB42-139846D1926A}"/>
                    </a:ext>
                  </a:extLst>
                </p:cNvPr>
                <p:cNvGrpSpPr/>
                <p:nvPr/>
              </p:nvGrpSpPr>
              <p:grpSpPr>
                <a:xfrm>
                  <a:off x="6700593" y="4415589"/>
                  <a:ext cx="1848089" cy="852952"/>
                  <a:chOff x="6700593" y="4415589"/>
                  <a:chExt cx="1848089" cy="852952"/>
                </a:xfrm>
              </p:grpSpPr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BB980187-9F17-4603-9666-3B8363FDF56D}"/>
                      </a:ext>
                    </a:extLst>
                  </p:cNvPr>
                  <p:cNvGrpSpPr/>
                  <p:nvPr/>
                </p:nvGrpSpPr>
                <p:grpSpPr>
                  <a:xfrm>
                    <a:off x="6700593" y="4415589"/>
                    <a:ext cx="984465" cy="799059"/>
                    <a:chOff x="3539694" y="3917988"/>
                    <a:chExt cx="888848" cy="721220"/>
                  </a:xfrm>
                </p:grpSpPr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B83BF47D-3BA8-4005-AE29-F3A6EF3951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49225" y="3917988"/>
                      <a:ext cx="779317" cy="721220"/>
                    </a:xfrm>
                    <a:prstGeom prst="roundRect">
                      <a:avLst/>
                    </a:prstGeom>
                    <a:blipFill rotWithShape="0"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 l="-9000" r="-9000"/>
                      </a:stretch>
                    </a:blipFill>
                    <a:ln w="25400" cap="flat" cmpd="sng" algn="ctr">
                      <a:solidFill>
                        <a:sysClr val="window" lastClr="FFFFFF">
                          <a:hueOff val="0"/>
                          <a:satOff val="0"/>
                          <a:lumOff val="0"/>
                          <a:alphaOff val="0"/>
                        </a:sysClr>
                      </a:solidFill>
                      <a:prstDash val="solid"/>
                    </a:ln>
                    <a:effectLst/>
                  </p:spPr>
                </p:sp>
                <p:sp>
                  <p:nvSpPr>
                    <p:cNvPr id="41" name="Rectangle: Rounded Corners 4">
                      <a:extLst>
                        <a:ext uri="{FF2B5EF4-FFF2-40B4-BE49-F238E27FC236}">
                          <a16:creationId xmlns:a16="http://schemas.microsoft.com/office/drawing/2014/main" id="{9DEB1E6C-0524-4E3E-8F2A-47A62349F7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39694" y="3923775"/>
                      <a:ext cx="708903" cy="6508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</p:spPr>
                  <p:txBody>
                    <a:bodyPr spcFirstLastPara="0" vert="horz" wrap="square" lIns="83754" tIns="83754" rIns="83754" bIns="83754" numCol="1" spcCol="1270" anchor="ctr" anchorCtr="0">
                      <a:noAutofit/>
                    </a:bodyPr>
                    <a:lstStyle/>
                    <a:p>
                      <a:pPr algn="ctr" defTabSz="97702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defRPr/>
                      </a:pPr>
                      <a:r>
                        <a:rPr lang="en-US" sz="2197" kern="0">
                          <a:solidFill>
                            <a:prstClr val="white"/>
                          </a:solidFill>
                          <a:latin typeface="Arial"/>
                        </a:rPr>
                        <a:t> </a:t>
                      </a:r>
                    </a:p>
                  </p:txBody>
                </p:sp>
              </p:grp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71B7E025-FBD9-4710-BB5D-BCFCBA296458}"/>
                      </a:ext>
                    </a:extLst>
                  </p:cNvPr>
                  <p:cNvSpPr/>
                  <p:nvPr/>
                </p:nvSpPr>
                <p:spPr>
                  <a:xfrm>
                    <a:off x="6791747" y="4437545"/>
                    <a:ext cx="1756935" cy="830996"/>
                  </a:xfrm>
                  <a:prstGeom prst="roundRect">
                    <a:avLst/>
                  </a:prstGeom>
                  <a:noFill/>
                  <a:ln w="19050" cap="flat" cmpd="sng" algn="ctr">
                    <a:solidFill>
                      <a:schemeClr val="accent4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913578">
                      <a:defRPr/>
                    </a:pPr>
                    <a:endParaRPr lang="en-US" sz="1797" kern="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AD19CC7-C58A-4C68-A942-59DA2860F8A6}"/>
                    </a:ext>
                  </a:extLst>
                </p:cNvPr>
                <p:cNvSpPr txBox="1"/>
                <p:nvPr/>
              </p:nvSpPr>
              <p:spPr>
                <a:xfrm>
                  <a:off x="7685054" y="4454596"/>
                  <a:ext cx="941939" cy="576119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 defTabSz="913578">
                    <a:defRPr/>
                  </a:pPr>
                  <a:r>
                    <a:rPr lang="en-US" sz="1200" b="1" kern="0">
                      <a:solidFill>
                        <a:srgbClr val="44546A"/>
                      </a:solidFill>
                      <a:latin typeface="Calibri" panose="020F0502020204030204"/>
                    </a:rPr>
                    <a:t>Equitable and Team- based Care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80F69757-9392-4880-87AE-72EE8E672FDB}"/>
                  </a:ext>
                </a:extLst>
              </p:cNvPr>
              <p:cNvGrpSpPr/>
              <p:nvPr/>
            </p:nvGrpSpPr>
            <p:grpSpPr>
              <a:xfrm>
                <a:off x="4053226" y="4879653"/>
                <a:ext cx="1784158" cy="755146"/>
                <a:chOff x="4052986" y="4705026"/>
                <a:chExt cx="1784158" cy="755146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F2923FFC-80D9-410B-9E08-D485EB837C33}"/>
                    </a:ext>
                  </a:extLst>
                </p:cNvPr>
                <p:cNvGrpSpPr/>
                <p:nvPr/>
              </p:nvGrpSpPr>
              <p:grpSpPr>
                <a:xfrm>
                  <a:off x="5057827" y="4712758"/>
                  <a:ext cx="779317" cy="721220"/>
                  <a:chOff x="1861121" y="3917988"/>
                  <a:chExt cx="779317" cy="721220"/>
                </a:xfrm>
              </p:grpSpPr>
              <p:sp>
                <p:nvSpPr>
                  <p:cNvPr id="34" name="Rectangle: Rounded Corners 33">
                    <a:extLst>
                      <a:ext uri="{FF2B5EF4-FFF2-40B4-BE49-F238E27FC236}">
                        <a16:creationId xmlns:a16="http://schemas.microsoft.com/office/drawing/2014/main" id="{39DED783-AA3F-4BD3-B080-FA87032D2962}"/>
                      </a:ext>
                    </a:extLst>
                  </p:cNvPr>
                  <p:cNvSpPr/>
                  <p:nvPr/>
                </p:nvSpPr>
                <p:spPr>
                  <a:xfrm>
                    <a:off x="1861121" y="3917988"/>
                    <a:ext cx="779317" cy="721220"/>
                  </a:xfrm>
                  <a:prstGeom prst="roundRect">
                    <a:avLst/>
                  </a:prstGeom>
                  <a:blipFill rotWithShape="0">
                    <a:blip r:embed="rId14">
                      <a:extLst>
                        <a:ext uri="{96DAC541-7B7A-43D3-8B79-37D633B846F1}">
                          <asvg:svgBlip xmlns:asvg="http://schemas.microsoft.com/office/drawing/2016/SVG/main" r:embed="rId15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25400" cap="flat" cmpd="sng" algn="ctr">
                    <a:solidFill>
                      <a:sysClr val="window" lastClr="FFFFFF">
                        <a:hueOff val="0"/>
                        <a:satOff val="0"/>
                        <a:lumOff val="0"/>
                        <a:alphaOff val="0"/>
                      </a:sysClr>
                    </a:solidFill>
                    <a:prstDash val="solid"/>
                  </a:ln>
                  <a:effectLst/>
                </p:spPr>
              </p:sp>
              <p:sp>
                <p:nvSpPr>
                  <p:cNvPr id="35" name="Rectangle: Rounded Corners 4">
                    <a:extLst>
                      <a:ext uri="{FF2B5EF4-FFF2-40B4-BE49-F238E27FC236}">
                        <a16:creationId xmlns:a16="http://schemas.microsoft.com/office/drawing/2014/main" id="{73E977C7-EC2A-4934-AD28-65FA321F5691}"/>
                      </a:ext>
                    </a:extLst>
                  </p:cNvPr>
                  <p:cNvSpPr txBox="1"/>
                  <p:nvPr/>
                </p:nvSpPr>
                <p:spPr>
                  <a:xfrm>
                    <a:off x="1896328" y="3953195"/>
                    <a:ext cx="708903" cy="65080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spcFirstLastPara="0" vert="horz" wrap="square" lIns="83754" tIns="83754" rIns="83754" bIns="83754" numCol="1" spcCol="1270" anchor="ctr" anchorCtr="0">
                    <a:noAutofit/>
                  </a:bodyPr>
                  <a:lstStyle/>
                  <a:p>
                    <a:pPr algn="ctr" defTabSz="97702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defRPr/>
                    </a:pPr>
                    <a:r>
                      <a:rPr lang="en-US" sz="2197" kern="0">
                        <a:solidFill>
                          <a:prstClr val="white"/>
                        </a:solidFill>
                        <a:latin typeface="Arial"/>
                      </a:rPr>
                      <a:t> </a:t>
                    </a:r>
                  </a:p>
                </p:txBody>
              </p:sp>
            </p:grp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09B9B907-C1CB-4FF9-9C7D-96B96A84B956}"/>
                    </a:ext>
                  </a:extLst>
                </p:cNvPr>
                <p:cNvSpPr/>
                <p:nvPr/>
              </p:nvSpPr>
              <p:spPr>
                <a:xfrm>
                  <a:off x="4146767" y="4705026"/>
                  <a:ext cx="1633872" cy="755146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913578">
                    <a:defRPr/>
                  </a:pPr>
                  <a:endParaRPr lang="en-US" sz="1797" kern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9D46C62-1F9B-48A1-9040-48E565D20588}"/>
                    </a:ext>
                  </a:extLst>
                </p:cNvPr>
                <p:cNvSpPr txBox="1"/>
                <p:nvPr/>
              </p:nvSpPr>
              <p:spPr>
                <a:xfrm>
                  <a:off x="4052986" y="4842709"/>
                  <a:ext cx="11711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3578">
                    <a:defRPr/>
                  </a:pPr>
                  <a:r>
                    <a:rPr lang="en-US" sz="1200" kern="0">
                      <a:solidFill>
                        <a:srgbClr val="44546A"/>
                      </a:solidFill>
                      <a:latin typeface="Calibri" panose="020F0502020204030204"/>
                    </a:rPr>
                    <a:t>Quality Improvement</a:t>
                  </a:r>
                </a:p>
              </p:txBody>
            </p:sp>
          </p:grp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B2CB02F-261C-48A6-B232-F483905B95EA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1945263"/>
              <a:ext cx="0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7D3401-6CD8-4357-A392-838470FF9834}"/>
                </a:ext>
              </a:extLst>
            </p:cNvPr>
            <p:cNvGrpSpPr/>
            <p:nvPr/>
          </p:nvGrpSpPr>
          <p:grpSpPr>
            <a:xfrm>
              <a:off x="5066933" y="2626872"/>
              <a:ext cx="2058134" cy="2127861"/>
              <a:chOff x="5032675" y="2635212"/>
              <a:chExt cx="2058134" cy="212786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6FEAC4B-C3B5-47D5-BA5A-F95FB48325F2}"/>
                  </a:ext>
                </a:extLst>
              </p:cNvPr>
              <p:cNvGrpSpPr/>
              <p:nvPr/>
            </p:nvGrpSpPr>
            <p:grpSpPr>
              <a:xfrm>
                <a:off x="6495697" y="2635212"/>
                <a:ext cx="595112" cy="2127861"/>
                <a:chOff x="6495697" y="2635212"/>
                <a:chExt cx="595112" cy="2127861"/>
              </a:xfrm>
            </p:grpSpPr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6718C025-BC61-482D-87FE-69771CD2CB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95697" y="2635212"/>
                  <a:ext cx="323286" cy="26516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1F497D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55D9957E-7598-49BE-95D8-00B2332DEC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685031" y="3705238"/>
                  <a:ext cx="405778" cy="127105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1F497D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5FAAC461-B27E-4406-B7D8-45A5310E8E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578494" y="4295377"/>
                  <a:ext cx="251116" cy="46769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1F497D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BF6A1B2-8076-489D-89DA-FD02D4E3E2F9}"/>
                  </a:ext>
                </a:extLst>
              </p:cNvPr>
              <p:cNvGrpSpPr/>
              <p:nvPr/>
            </p:nvGrpSpPr>
            <p:grpSpPr>
              <a:xfrm flipH="1">
                <a:off x="5032675" y="2635212"/>
                <a:ext cx="595112" cy="2127861"/>
                <a:chOff x="6495697" y="2635212"/>
                <a:chExt cx="595112" cy="2127861"/>
              </a:xfrm>
            </p:grpSpPr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F4DBA69D-A69B-49F0-815E-FB73F015E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95697" y="2635212"/>
                  <a:ext cx="323286" cy="26516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1F497D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D48FA96D-8079-4EDB-A130-716184A5F5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685031" y="3705238"/>
                  <a:ext cx="405778" cy="127105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1F497D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A53384B4-385E-4C95-9B0D-8B09B74DD5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578494" y="4295377"/>
                  <a:ext cx="251116" cy="46769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1F497D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64D27BB-E63F-4C6C-9AA3-64915B06728A}"/>
              </a:ext>
            </a:extLst>
          </p:cNvPr>
          <p:cNvSpPr txBox="1"/>
          <p:nvPr/>
        </p:nvSpPr>
        <p:spPr>
          <a:xfrm>
            <a:off x="305117" y="6021377"/>
            <a:ext cx="7232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Woofter, Kim, Erin B. Kennedy,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Kerin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Adelson, Ronda Bowman, Rachel Brodie, Natalie Dickson, Rose Gerber, et al. “Oncology Medical Home: Asco and COA Standards.” JCO Oncology Practice 17, no. 8 (2021): 475–92.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https://doi.org/10.1200/op.21.00167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041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6A44-EB9B-44EC-A4E7-05E076702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Enhanced Oncology Model (EOM)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D7734FF-3544-4431-8D8C-1E8310F4A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019252"/>
              </p:ext>
            </p:extLst>
          </p:nvPr>
        </p:nvGraphicFramePr>
        <p:xfrm>
          <a:off x="838200" y="1838325"/>
          <a:ext cx="10515600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89B8A-E46B-4FBB-A44C-638939DE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3A39E-B995-4240-88C9-7751D1B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A6DF98-1944-4438-AE5B-7CBFE1CCFACD}"/>
              </a:ext>
            </a:extLst>
          </p:cNvPr>
          <p:cNvSpPr txBox="1"/>
          <p:nvPr/>
        </p:nvSpPr>
        <p:spPr>
          <a:xfrm>
            <a:off x="340627" y="6038249"/>
            <a:ext cx="6995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Centers for Medicare and Medicaid Services. July 2022.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Enhancing Oncology Model | CMS Innovation Center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86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EC64-EE0E-4811-B4DA-E8B51F0657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Practice Administration and Workflow</a:t>
            </a:r>
          </a:p>
        </p:txBody>
      </p:sp>
    </p:spTree>
    <p:extLst>
      <p:ext uri="{BB962C8B-B14F-4D97-AF65-F5344CB8AC3E}">
        <p14:creationId xmlns:p14="http://schemas.microsoft.com/office/powerpoint/2010/main" val="1597997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9BA9-961B-446E-BB41-FB476FF6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365125"/>
            <a:ext cx="10830017" cy="1325563"/>
          </a:xfrm>
        </p:spPr>
        <p:txBody>
          <a:bodyPr anchor="ctr">
            <a:normAutofit/>
          </a:bodyPr>
          <a:lstStyle/>
          <a:p>
            <a:r>
              <a:rPr lang="en-US"/>
              <a:t>Care Management Services</a:t>
            </a:r>
            <a:br>
              <a:rPr lang="en-US"/>
            </a:b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Practice Administration Requirements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5D338-F8E8-437F-B57A-3C0E2FD8E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771" y="625369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AD803-6737-483F-B091-8201B4E7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78" y="217034"/>
            <a:ext cx="859971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33F7A0-71F0-446B-9DE8-6D75BE64EE0F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6E8643A-EB10-4E27-B893-DAC18587B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200488"/>
              </p:ext>
            </p:extLst>
          </p:nvPr>
        </p:nvGraphicFramePr>
        <p:xfrm>
          <a:off x="402771" y="1838779"/>
          <a:ext cx="11386775" cy="400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C008A6-E637-4894-BD2B-716CD8D43E8D}"/>
              </a:ext>
            </a:extLst>
          </p:cNvPr>
          <p:cNvSpPr txBox="1"/>
          <p:nvPr/>
        </p:nvSpPr>
        <p:spPr>
          <a:xfrm>
            <a:off x="337352" y="6086931"/>
            <a:ext cx="64540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CPT® 2022 </a:t>
            </a:r>
            <a:r>
              <a:rPr lang="en-US" sz="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Professional Edition. Chicago, IL: American Medical Association, 2021.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35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773B-A1B0-419D-BECC-38AE80E8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65125"/>
            <a:ext cx="10951029" cy="1312755"/>
          </a:xfrm>
        </p:spPr>
        <p:txBody>
          <a:bodyPr/>
          <a:lstStyle/>
          <a:p>
            <a:r>
              <a:rPr lang="en-US"/>
              <a:t>Required Actions for Care Management Services</a:t>
            </a:r>
            <a:br>
              <a:rPr lang="en-US"/>
            </a:b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A9DD708-5818-4F8F-B89F-0C72B8B8C6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133673"/>
              </p:ext>
            </p:extLst>
          </p:nvPr>
        </p:nvGraphicFramePr>
        <p:xfrm>
          <a:off x="402771" y="1154097"/>
          <a:ext cx="11306876" cy="462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22DAA-4669-4705-A552-106BCF600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C0171-6A72-4A44-AEC7-D994A2B3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270309-AB6A-4A19-AFE9-DD4B8461A825}"/>
              </a:ext>
            </a:extLst>
          </p:cNvPr>
          <p:cNvSpPr txBox="1"/>
          <p:nvPr/>
        </p:nvSpPr>
        <p:spPr>
          <a:xfrm>
            <a:off x="5329878" y="1942041"/>
            <a:ext cx="5864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(*Applies to chronic care and complex chronic care management services.)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48FC0-C39E-413E-868F-EBD093ED7812}"/>
              </a:ext>
            </a:extLst>
          </p:cNvPr>
          <p:cNvSpPr txBox="1"/>
          <p:nvPr/>
        </p:nvSpPr>
        <p:spPr>
          <a:xfrm>
            <a:off x="402771" y="6027938"/>
            <a:ext cx="8830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Centers for Medicare and Medicaid Services. N.d. “MLN Booklet 909188: Chronic Care Management”. </a:t>
            </a:r>
            <a:r>
              <a:rPr lang="en-US" sz="800" b="0" i="0" u="sng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MLN909188 – Chronic Care Management (cms.gov)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1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18FCC-027D-4559-849B-A7EFB616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for Practice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9B2ED-F532-4A44-B452-BFF5C0EAC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Establish a workflow.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Define the care management process.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Prepare for reimbursement.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Establish ongoing monitoring and quality improvement.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opportunities with commercial payers.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Leverage digital tools.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78746-9305-4BCC-BC4B-A9BD0B126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5BEE0-E0CF-4A8C-B537-33A9572A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5F6A0-0FD5-44C1-9E4D-9A0C792EFF15}"/>
              </a:ext>
            </a:extLst>
          </p:cNvPr>
          <p:cNvSpPr txBox="1"/>
          <p:nvPr/>
        </p:nvSpPr>
        <p:spPr>
          <a:xfrm>
            <a:off x="402771" y="6045693"/>
            <a:ext cx="727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Health Quality Innovation Network.  “Chronic Care Management Toolkit.” </a:t>
            </a:r>
            <a:r>
              <a:rPr lang="en-US" sz="800" b="0" i="0" u="sng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https://www.khconline.org/files/CCM-Toolkit.pdf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26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95E73-9099-469B-A8E8-C76A4D5F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65125"/>
            <a:ext cx="10951029" cy="1325563"/>
          </a:xfrm>
        </p:spPr>
        <p:txBody>
          <a:bodyPr/>
          <a:lstStyle/>
          <a:p>
            <a:r>
              <a:rPr lang="en-US" dirty="0"/>
              <a:t>Practice Administration Implementation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Guides and 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0E442-423A-44DE-929F-F3BCB0650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51704-60EE-4F63-9348-93EE8E0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28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D7D81B-59F9-4C75-A7D8-A3F4E8B20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838779"/>
            <a:ext cx="10951029" cy="43223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400" b="1" dirty="0"/>
              <a:t>American Society of Clinical Oncology</a:t>
            </a:r>
          </a:p>
          <a:p>
            <a:pPr marL="0" indent="0">
              <a:buNone/>
            </a:pPr>
            <a:r>
              <a:rPr lang="en-US" sz="3400" dirty="0">
                <a:hlinkClick r:id="rId2"/>
              </a:rPr>
              <a:t>Practice Administration, Reporting, and Reimbursement Guide</a:t>
            </a:r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b="1" dirty="0"/>
              <a:t>Centers for Medicare and Medicaid Services</a:t>
            </a:r>
          </a:p>
          <a:p>
            <a:pPr marL="0" indent="0">
              <a:buNone/>
            </a:pPr>
            <a:r>
              <a:rPr lang="en-US" sz="3400" dirty="0">
                <a:hlinkClick r:id="rId3"/>
              </a:rPr>
              <a:t>Connected Care Toolkit</a:t>
            </a:r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b="1" dirty="0"/>
              <a:t>National Association of Community Health Centers</a:t>
            </a:r>
          </a:p>
          <a:p>
            <a:pPr marL="0" indent="0">
              <a:buNone/>
            </a:pPr>
            <a:r>
              <a:rPr lang="en-US" sz="3400" dirty="0">
                <a:hlinkClick r:id="rId4"/>
              </a:rPr>
              <a:t>Value Transformation Framework</a:t>
            </a:r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b="1" dirty="0"/>
              <a:t>Agency for Healthcare Research and Quality</a:t>
            </a:r>
          </a:p>
          <a:p>
            <a:pPr marL="0" indent="0">
              <a:buNone/>
            </a:pPr>
            <a:r>
              <a:rPr lang="en-US" sz="3400" dirty="0">
                <a:hlinkClick r:id="rId5"/>
              </a:rPr>
              <a:t>Care Management Issue Brief</a:t>
            </a:r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04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B542C-706C-446C-9F10-5BE277548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Coding and Reporting</a:t>
            </a:r>
          </a:p>
        </p:txBody>
      </p:sp>
    </p:spTree>
    <p:extLst>
      <p:ext uri="{BB962C8B-B14F-4D97-AF65-F5344CB8AC3E}">
        <p14:creationId xmlns:p14="http://schemas.microsoft.com/office/powerpoint/2010/main" val="284018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F9C6-DEF9-422D-94E2-F69A945B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65125"/>
            <a:ext cx="10951029" cy="1325563"/>
          </a:xfrm>
        </p:spPr>
        <p:txBody>
          <a:bodyPr>
            <a:normAutofit/>
          </a:bodyPr>
          <a:lstStyle/>
          <a:p>
            <a:r>
              <a:rPr lang="en-US" sz="4400"/>
              <a:t>Care Management Services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60924-A5CF-4574-B6DF-FF0705AA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B3DB4-5192-4A2D-BC16-0AD50C13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0BB02-CDDA-44C3-AD92-42D9491B179E}"/>
              </a:ext>
            </a:extLst>
          </p:cNvPr>
          <p:cNvSpPr/>
          <p:nvPr/>
        </p:nvSpPr>
        <p:spPr>
          <a:xfrm>
            <a:off x="402771" y="2495324"/>
            <a:ext cx="112936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cs typeface="Arial"/>
              </a:rPr>
              <a:t>Managing and supporting patients with a single high-risk condition </a:t>
            </a:r>
            <a:r>
              <a:rPr lang="en-US" sz="4800" b="0" u="sng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cs typeface="Arial"/>
              </a:rPr>
              <a:t>or</a:t>
            </a:r>
            <a:r>
              <a:rPr lang="en-US" sz="4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cs typeface="Arial"/>
              </a:rPr>
              <a:t> multiple chronic conditions.</a:t>
            </a:r>
            <a:endParaRPr lang="en-US" sz="48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418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788E-7715-4D7B-BFF2-072C70ED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51" y="88034"/>
            <a:ext cx="10515600" cy="1325563"/>
          </a:xfrm>
        </p:spPr>
        <p:txBody>
          <a:bodyPr/>
          <a:lstStyle/>
          <a:p>
            <a:r>
              <a:rPr lang="en-US"/>
              <a:t>Care Management Services Comparison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71F56-018B-4B62-B7D0-CB69C7F9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FD235-CA9E-4369-B81E-F06FBCA2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68D9124-6CEB-4E5E-BE15-B1BF5AFCB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83523"/>
              </p:ext>
            </p:extLst>
          </p:nvPr>
        </p:nvGraphicFramePr>
        <p:xfrm>
          <a:off x="469239" y="1008660"/>
          <a:ext cx="11253522" cy="484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1174">
                  <a:extLst>
                    <a:ext uri="{9D8B030D-6E8A-4147-A177-3AD203B41FA5}">
                      <a16:colId xmlns:a16="http://schemas.microsoft.com/office/drawing/2014/main" val="3814477322"/>
                    </a:ext>
                  </a:extLst>
                </a:gridCol>
                <a:gridCol w="3751174">
                  <a:extLst>
                    <a:ext uri="{9D8B030D-6E8A-4147-A177-3AD203B41FA5}">
                      <a16:colId xmlns:a16="http://schemas.microsoft.com/office/drawing/2014/main" val="74702150"/>
                    </a:ext>
                  </a:extLst>
                </a:gridCol>
                <a:gridCol w="3751174">
                  <a:extLst>
                    <a:ext uri="{9D8B030D-6E8A-4147-A177-3AD203B41FA5}">
                      <a16:colId xmlns:a16="http://schemas.microsoft.com/office/drawing/2014/main" val="2669925073"/>
                    </a:ext>
                  </a:extLst>
                </a:gridCol>
              </a:tblGrid>
              <a:tr h="52317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Care Management</a:t>
                      </a:r>
                    </a:p>
                    <a:p>
                      <a:pPr lvl="0" algn="ctr">
                        <a:buNone/>
                      </a:pP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 Chronic Care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 Care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930545"/>
                  </a:ext>
                </a:extLst>
              </a:tr>
              <a:tr h="90516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or more 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conditions expected to last </a:t>
                      </a: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12 months 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(or until the death of the patient).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complex chronic condition expected to last </a:t>
                      </a: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3 months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7584264"/>
                  </a:ext>
                </a:extLst>
              </a:tr>
              <a:tr h="77907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time is per calendar month (not date of service).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892128"/>
                  </a:ext>
                </a:extLst>
              </a:tr>
              <a:tr h="77907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 risk of death, acute exacerbation/decompensation or functional decline.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276507"/>
                  </a:ext>
                </a:extLst>
              </a:tr>
              <a:tr h="73145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care plan is established, implemented, revised, or monitored.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047771"/>
                  </a:ext>
                </a:extLst>
              </a:tr>
              <a:tr h="905169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 or high complexity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decision making.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of the condition is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due to comorbidities.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5085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108D7AE-2B12-48BF-80A6-164D80B188A5}"/>
              </a:ext>
            </a:extLst>
          </p:cNvPr>
          <p:cNvSpPr txBox="1"/>
          <p:nvPr/>
        </p:nvSpPr>
        <p:spPr>
          <a:xfrm>
            <a:off x="382215" y="6036145"/>
            <a:ext cx="8270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CPT Copyright 2022 American Medical Association. All rights reserved. CPT® is a registered trademark of the American Medical Association. </a:t>
            </a:r>
          </a:p>
          <a:p>
            <a:r>
              <a:rPr lang="en-US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CPT® 2022 Professional Edition. Chicago, IL: American Medical Association, 2021.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90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5145-9DFD-47E2-8FFE-E132AC971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51" y="132615"/>
            <a:ext cx="11043082" cy="276999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CPT Codes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8CD09B4-D7D9-4F8B-9573-D9CDADB3DD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117186"/>
              </p:ext>
            </p:extLst>
          </p:nvPr>
        </p:nvGraphicFramePr>
        <p:xfrm>
          <a:off x="415929" y="842892"/>
          <a:ext cx="11360142" cy="484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0">
                  <a:extLst>
                    <a:ext uri="{9D8B030D-6E8A-4147-A177-3AD203B41FA5}">
                      <a16:colId xmlns:a16="http://schemas.microsoft.com/office/drawing/2014/main" val="4171588788"/>
                    </a:ext>
                  </a:extLst>
                </a:gridCol>
                <a:gridCol w="4429957">
                  <a:extLst>
                    <a:ext uri="{9D8B030D-6E8A-4147-A177-3AD203B41FA5}">
                      <a16:colId xmlns:a16="http://schemas.microsoft.com/office/drawing/2014/main" val="103157411"/>
                    </a:ext>
                  </a:extLst>
                </a:gridCol>
                <a:gridCol w="4025865">
                  <a:extLst>
                    <a:ext uri="{9D8B030D-6E8A-4147-A177-3AD203B41FA5}">
                      <a16:colId xmlns:a16="http://schemas.microsoft.com/office/drawing/2014/main" val="730073942"/>
                    </a:ext>
                  </a:extLst>
                </a:gridCol>
              </a:tblGrid>
              <a:tr h="40064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/>
                          <a:cs typeface="Arial"/>
                        </a:rPr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Physician or Qualified Healthcare Professional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Clinical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10415"/>
                  </a:ext>
                </a:extLst>
              </a:tr>
              <a:tr h="148185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Care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99491: First 30 minutes, personally provided by a physician or qualified healthcare professional </a:t>
                      </a:r>
                    </a:p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99437: Each additional 30 minutes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4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(limited to 2x per month)</a:t>
                      </a:r>
                    </a:p>
                    <a:p>
                      <a:pPr lvl="0">
                        <a:buNone/>
                      </a:pP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99490: First 20 minutes of clinical staff time directed by a physician or qualified healthcare professional</a:t>
                      </a: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99439: Each additional 20 minutes (limited to 2x per month)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64520"/>
                  </a:ext>
                </a:extLst>
              </a:tr>
              <a:tr h="148185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/>
                          <a:cs typeface="Arial"/>
                        </a:rPr>
                        <a:t>Complex Chronic Care Management 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No CPT code.</a:t>
                      </a:r>
                    </a:p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Must still provide direction to clinical staff.</a:t>
                      </a:r>
                    </a:p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Time spent on clinical staff activities personally performed by the physician/QHP may be counted towards the clinical staff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99487: First 60 minutes of clinical staff time directed by a physician or other qualified healthcare professional</a:t>
                      </a: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99489: Each additional 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654998"/>
                  </a:ext>
                </a:extLst>
              </a:tr>
              <a:tr h="148185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/>
                          <a:cs typeface="Arial"/>
                        </a:rPr>
                        <a:t>Principal Care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99424: First 30 minutes, personally provided by a physician or qualified healthcare professional</a:t>
                      </a:r>
                    </a:p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99425: Each additional 30 minutes</a:t>
                      </a:r>
                    </a:p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99426: First 30 minutes of clinical staff time directed by a physician or qualified healthcare professional</a:t>
                      </a: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99427: Each additional 30 minutes (limited to 2x per month)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83495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67F71-9204-4273-AD58-7E02DF75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FA6E1-A908-417F-8BD1-43ADA70A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C08C4-5C33-446D-B7AE-643BAE24726C}"/>
              </a:ext>
            </a:extLst>
          </p:cNvPr>
          <p:cNvSpPr txBox="1"/>
          <p:nvPr/>
        </p:nvSpPr>
        <p:spPr>
          <a:xfrm>
            <a:off x="415929" y="5992960"/>
            <a:ext cx="727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See full CPT ® code descriptions and guidelines in the AMA CPT Professional Edition 2022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CPT® 2022 Professional Edition. Chicago, IL: American Medical Association, 2021.</a:t>
            </a:r>
          </a:p>
        </p:txBody>
      </p:sp>
    </p:spTree>
    <p:extLst>
      <p:ext uri="{BB962C8B-B14F-4D97-AF65-F5344CB8AC3E}">
        <p14:creationId xmlns:p14="http://schemas.microsoft.com/office/powerpoint/2010/main" val="1093168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99CDC-C475-4F6A-9893-ACF57B31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86678"/>
            <a:ext cx="10750118" cy="1011161"/>
          </a:xfrm>
        </p:spPr>
        <p:txBody>
          <a:bodyPr/>
          <a:lstStyle/>
          <a:p>
            <a:r>
              <a:rPr lang="en-US" dirty="0"/>
              <a:t>Time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A69DF-92BB-4271-AB19-276EA5E1B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4" y="1243975"/>
            <a:ext cx="10874406" cy="3692009"/>
          </a:xfrm>
        </p:spPr>
        <p:txBody>
          <a:bodyPr>
            <a:normAutofit fontScale="77500" lnSpcReduction="20000"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3800" dirty="0"/>
              <a:t>All time is total time </a:t>
            </a:r>
            <a:r>
              <a:rPr lang="en-US" sz="3800" b="1" dirty="0"/>
              <a:t>per calendar month </a:t>
            </a:r>
            <a:r>
              <a:rPr lang="en-US" sz="3800" dirty="0"/>
              <a:t>(</a:t>
            </a:r>
            <a:r>
              <a:rPr lang="en-US" sz="3800" u="sng" dirty="0"/>
              <a:t>not</a:t>
            </a:r>
            <a:r>
              <a:rPr lang="en-US" sz="3800" dirty="0"/>
              <a:t> date of service).</a:t>
            </a:r>
          </a:p>
          <a:p>
            <a:pPr marL="0" indent="0">
              <a:buNone/>
            </a:pPr>
            <a:endParaRPr lang="en-US" sz="38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3800" dirty="0"/>
              <a:t>Must perform </a:t>
            </a:r>
            <a:r>
              <a:rPr lang="en-US" sz="3800" b="1" dirty="0"/>
              <a:t>at least </a:t>
            </a:r>
            <a:r>
              <a:rPr lang="en-US" sz="3800" dirty="0"/>
              <a:t>the number of minutes indicated in the code description (mid-point rule does not apply).</a:t>
            </a:r>
          </a:p>
          <a:p>
            <a:pPr marL="0" indent="0">
              <a:buNone/>
            </a:pPr>
            <a:endParaRPr lang="en-US" sz="38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3800" dirty="0"/>
              <a:t>Primary codes may only be reported once per calendar month. The add on services cover additional time during the month (limited to 2x a month for CCM and PCM services).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A27E28-21CD-4BDA-9833-2A8B44ED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806" y="6600169"/>
            <a:ext cx="4114800" cy="257831"/>
          </a:xfrm>
        </p:spPr>
        <p:txBody>
          <a:bodyPr/>
          <a:lstStyle/>
          <a:p>
            <a:r>
              <a:rPr lang="en-US" dirty="0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498CD-CC17-42B5-BA82-3791B236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F7B99B-0CE2-4F01-B7C8-C31C244027F8}"/>
              </a:ext>
            </a:extLst>
          </p:cNvPr>
          <p:cNvSpPr txBox="1"/>
          <p:nvPr/>
        </p:nvSpPr>
        <p:spPr>
          <a:xfrm>
            <a:off x="164806" y="6011278"/>
            <a:ext cx="9822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https://www.hhs.gov/guidance/sites/default/files/hhs-guidance-documents/payment_for_ccm_services_faq2019_updateclean012819.pdf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Centers for Medicare and Medicaid Services.  “Frequently Asked Questions about Billing Medicare for Chronic Care Management Services.” March 2016. 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Frequently Asked Questions About Billing Medicare for CCM Services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NGS Medicare. “Care Management: Principal Care Management.”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https://www.ngsmedicare.com/documents/20124/121705/2330_0222_princ_care_final_508.pdf/ce5d4dab-52df-bea2-3291-0dc981ff4222?t=1644859745549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CPT® 2022 Professional Edition. Chicago, IL: American Medical Association, 2021.</a:t>
            </a:r>
          </a:p>
        </p:txBody>
      </p:sp>
    </p:spTree>
    <p:extLst>
      <p:ext uri="{BB962C8B-B14F-4D97-AF65-F5344CB8AC3E}">
        <p14:creationId xmlns:p14="http://schemas.microsoft.com/office/powerpoint/2010/main" val="23596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322DA-DBED-402D-A79B-C122AA39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65126"/>
            <a:ext cx="10951029" cy="957648"/>
          </a:xfrm>
        </p:spPr>
        <p:txBody>
          <a:bodyPr/>
          <a:lstStyle/>
          <a:p>
            <a:r>
              <a:rPr lang="en-US"/>
              <a:t>Activities That Do Not Count Towards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6D3B7-F51C-4F11-A8B1-4077256B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34B79-EADC-40B7-BE40-2476CE00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662BD63-514C-4D39-9963-94D53C9B28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09473"/>
              </p:ext>
            </p:extLst>
          </p:nvPr>
        </p:nvGraphicFramePr>
        <p:xfrm>
          <a:off x="5095643" y="627689"/>
          <a:ext cx="6560281" cy="557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D1EA2BD-2E7A-4B27-A6C4-25CCEC0C4094}"/>
              </a:ext>
            </a:extLst>
          </p:cNvPr>
          <p:cNvSpPr txBox="1"/>
          <p:nvPr/>
        </p:nvSpPr>
        <p:spPr>
          <a:xfrm>
            <a:off x="516473" y="2377253"/>
            <a:ext cx="44654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time of these services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count towards the time of care management service.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5B728-0740-4E8A-A8E7-82BEBE4BDEA3}"/>
              </a:ext>
            </a:extLst>
          </p:cNvPr>
          <p:cNvSpPr txBox="1"/>
          <p:nvPr/>
        </p:nvSpPr>
        <p:spPr>
          <a:xfrm>
            <a:off x="382215" y="6033388"/>
            <a:ext cx="8270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CPT Copyright 2022 American Medical Association. All rights reserved. CPT® is a registered trademark of the American Medical Association.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6B5B-274C-43CD-8179-A25303AEBF5F}"/>
              </a:ext>
            </a:extLst>
          </p:cNvPr>
          <p:cNvSpPr txBox="1"/>
          <p:nvPr/>
        </p:nvSpPr>
        <p:spPr>
          <a:xfrm>
            <a:off x="382215" y="6175035"/>
            <a:ext cx="4369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CPT® 2022 Professional Edition</a:t>
            </a:r>
            <a:r>
              <a:rPr lang="en-US" sz="8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. Chicago, IL: American Medical Association, 2021.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99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322DA-DBED-402D-A79B-C122AA39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8" y="98795"/>
            <a:ext cx="10951029" cy="1325563"/>
          </a:xfrm>
        </p:spPr>
        <p:txBody>
          <a:bodyPr/>
          <a:lstStyle/>
          <a:p>
            <a:r>
              <a:rPr lang="en-US" dirty="0"/>
              <a:t>Date of Service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6D3B7-F51C-4F11-A8B1-4077256B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34B79-EADC-40B7-BE40-2476CE00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D83FE-7709-4EDD-B6D5-4883B82C9309}"/>
              </a:ext>
            </a:extLst>
          </p:cNvPr>
          <p:cNvSpPr txBox="1"/>
          <p:nvPr/>
        </p:nvSpPr>
        <p:spPr>
          <a:xfrm>
            <a:off x="211018" y="1320730"/>
            <a:ext cx="115310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date of service?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appropriate date of service (DOS) for CCM, CCCM, and PCM services is the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date the time requirement was reached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/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3082D0-279D-4324-A7F0-19C59982197D}"/>
              </a:ext>
            </a:extLst>
          </p:cNvPr>
          <p:cNvSpPr txBox="1"/>
          <p:nvPr/>
        </p:nvSpPr>
        <p:spPr>
          <a:xfrm>
            <a:off x="402771" y="6098959"/>
            <a:ext cx="8270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CPT Copyright 2022 American Medical Association. All rights reserved. CPT® is a registered trademark of the American Medical Association.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10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C7A5-28B2-43DE-B33D-20ABB8E8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51" y="39177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Reporting Example: Date of Service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ACA234B-37A4-458D-A0FC-43BC45171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730307"/>
              </p:ext>
            </p:extLst>
          </p:nvPr>
        </p:nvGraphicFramePr>
        <p:xfrm>
          <a:off x="402771" y="1216241"/>
          <a:ext cx="11555278" cy="46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35D6E-B6E4-4282-A82B-54EF1F991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3F66A-44C3-4E44-BF55-B422F1F1C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67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32E0-D496-4674-8D8A-52CCED8B2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77" y="365125"/>
            <a:ext cx="10960223" cy="1325563"/>
          </a:xfrm>
        </p:spPr>
        <p:txBody>
          <a:bodyPr/>
          <a:lstStyle/>
          <a:p>
            <a:r>
              <a:rPr lang="en-US" dirty="0"/>
              <a:t>Clinical Staff and Physician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1B5A5-C072-4784-BB62-7DC45BCF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509205"/>
            <a:ext cx="11395652" cy="42819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Clinical staff and the physician/QHP cannot both report a care management service in the same calendar month.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If the physician personally performs any of the care management services and those activities are not used to meet the criteria for a separately reported physician service code (ex. 99424 or 99491), then the clinician time may be counted toward the clinical staff time of the applicable service.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If a physician personally performs the clinical staff activities but does not bill for that time, his or her time can be counted towards the clinical staff time.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8B440-3E9B-43F9-A275-913EB200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6C1B-E038-48DA-9E78-550AD011E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EC8E9-C66A-4F12-9D0D-DE4127640ABC}"/>
              </a:ext>
            </a:extLst>
          </p:cNvPr>
          <p:cNvSpPr txBox="1"/>
          <p:nvPr/>
        </p:nvSpPr>
        <p:spPr>
          <a:xfrm>
            <a:off x="275480" y="6038249"/>
            <a:ext cx="4369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CPT® 2022 Professional Edition</a:t>
            </a:r>
            <a:r>
              <a:rPr lang="en-US" sz="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Chicago, IL: American Medical Association, 2021.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90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3DCF-BCBF-498B-9DEF-4B6AEAB6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2238313"/>
            <a:ext cx="2831976" cy="892591"/>
          </a:xfrm>
        </p:spPr>
        <p:txBody>
          <a:bodyPr>
            <a:noAutofit/>
          </a:bodyPr>
          <a:lstStyle/>
          <a:p>
            <a:r>
              <a:rPr lang="en-US" sz="3200" dirty="0"/>
              <a:t>Reporting</a:t>
            </a:r>
            <a:br>
              <a:rPr lang="en-US" sz="3200" dirty="0"/>
            </a:br>
            <a:r>
              <a:rPr lang="en-US" sz="3200" dirty="0"/>
              <a:t>Example: Chronic Care Management (CCM)</a:t>
            </a:r>
            <a:br>
              <a:rPr lang="en-US" sz="3200" dirty="0"/>
            </a:br>
            <a:r>
              <a:rPr lang="en-US" sz="3200" dirty="0"/>
              <a:t>Physician and Clinical Staff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8E60A-DF31-429F-8C9F-729DBB36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1750D-9AC8-4B41-A8E7-1391531E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23E1A93F-103C-40D5-B6EE-E3144F406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827900"/>
              </p:ext>
            </p:extLst>
          </p:nvPr>
        </p:nvGraphicFramePr>
        <p:xfrm>
          <a:off x="3959442" y="803063"/>
          <a:ext cx="7688062" cy="432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948">
                  <a:extLst>
                    <a:ext uri="{9D8B030D-6E8A-4147-A177-3AD203B41FA5}">
                      <a16:colId xmlns:a16="http://schemas.microsoft.com/office/drawing/2014/main" val="2471967670"/>
                    </a:ext>
                  </a:extLst>
                </a:gridCol>
                <a:gridCol w="5362114">
                  <a:extLst>
                    <a:ext uri="{9D8B030D-6E8A-4147-A177-3AD203B41FA5}">
                      <a16:colId xmlns:a16="http://schemas.microsoft.com/office/drawing/2014/main" val="2752343847"/>
                    </a:ext>
                  </a:extLst>
                </a:gridCol>
              </a:tblGrid>
              <a:tr h="420435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Practitioner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935860"/>
                  </a:ext>
                </a:extLst>
              </a:tr>
              <a:tr h="420435">
                <a:tc>
                  <a:txBody>
                    <a:bodyPr/>
                    <a:lstStyle/>
                    <a:p>
                      <a:r>
                        <a:rPr lang="en-US" dirty="0"/>
                        <a:t>January 13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minutes of clinical staff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640209"/>
                  </a:ext>
                </a:extLst>
              </a:tr>
              <a:tr h="735762">
                <a:tc>
                  <a:txBody>
                    <a:bodyPr/>
                    <a:lstStyle/>
                    <a:p>
                      <a:r>
                        <a:rPr lang="en-US" dirty="0"/>
                        <a:t>January 20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minutes of physician time (not applied to the time criteria for a physician CCM service)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238589"/>
                  </a:ext>
                </a:extLst>
              </a:tr>
              <a:tr h="735762">
                <a:tc>
                  <a:txBody>
                    <a:bodyPr/>
                    <a:lstStyle/>
                    <a:p>
                      <a:r>
                        <a:rPr lang="en-US" dirty="0"/>
                        <a:t>January 28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minutes of physician time(not applied to the time criteria for a physician CCM service)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59371"/>
                  </a:ext>
                </a:extLst>
              </a:tr>
              <a:tr h="185603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 Time Attributed to </a:t>
                      </a:r>
                      <a:r>
                        <a:rPr lang="en-US" b="1" dirty="0"/>
                        <a:t>clinical staff </a:t>
                      </a:r>
                      <a:r>
                        <a:rPr lang="en-US" dirty="0"/>
                        <a:t>in the calendar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60 minutes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Report 99490 for DOS January 13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(20 minutes)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Report 99439 2x- once for date of service January 20th and January 28th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Note: CPT code 99439 may only be reported twice in a calendar month.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724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677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5F302-403E-4BD1-936E-0382A073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65125"/>
            <a:ext cx="10951029" cy="1325563"/>
          </a:xfrm>
        </p:spPr>
        <p:txBody>
          <a:bodyPr/>
          <a:lstStyle/>
          <a:p>
            <a:r>
              <a:rPr lang="en-US" dirty="0"/>
              <a:t>CMS Initiating Visit Requirement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Chronic Care Management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9BF3-2F09-4552-B2BD-394A22B8E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838779"/>
            <a:ext cx="11306876" cy="39524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Applies to a </a:t>
            </a:r>
            <a:r>
              <a:rPr lang="en-US" b="1" dirty="0"/>
              <a:t>new patient </a:t>
            </a:r>
            <a:r>
              <a:rPr lang="en-US" i="1" dirty="0"/>
              <a:t>or</a:t>
            </a:r>
            <a:r>
              <a:rPr lang="en-US" dirty="0"/>
              <a:t> </a:t>
            </a:r>
            <a:r>
              <a:rPr lang="en-US" b="1" dirty="0"/>
              <a:t>patient not seen within 1 year</a:t>
            </a:r>
            <a:r>
              <a:rPr lang="en-US" dirty="0"/>
              <a:t> prior to the start of the chronic care management service. One of the following services must be performed: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Annual Wellness Visit (AWV).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Initial Preventive Physical Exam (IPPE).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E/M visit.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C37A2-F072-4B2D-A02E-83C85C8E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02FC7-D70B-48D9-A89A-1C3409E88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17137-5C09-4EBC-9CB5-5B2EFB70FD64}"/>
              </a:ext>
            </a:extLst>
          </p:cNvPr>
          <p:cNvSpPr txBox="1"/>
          <p:nvPr/>
        </p:nvSpPr>
        <p:spPr>
          <a:xfrm>
            <a:off x="310718" y="6038249"/>
            <a:ext cx="10626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CMS VMCG, CMS/CM/PCG/DPIPD, and CMS. 2016. “Chronic Care Management Services.”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https://www.cms.gov/Outreach-and-Education/Medicare-Learning-Network-MLN/MLNProducts/Downloads/ChronicCareManagement.pdf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9422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88E6A-D4F9-45FB-81E6-A9168490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27" y="365125"/>
            <a:ext cx="10864273" cy="1325563"/>
          </a:xfrm>
        </p:spPr>
        <p:txBody>
          <a:bodyPr/>
          <a:lstStyle/>
          <a:p>
            <a:r>
              <a:rPr lang="en-US"/>
              <a:t>Care Management Services</a:t>
            </a:r>
            <a:br>
              <a:rPr lang="en-US"/>
            </a:b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Code Selection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A57E84F-CDB9-439D-9E52-5778967A97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605632"/>
              </p:ext>
            </p:extLst>
          </p:nvPr>
        </p:nvGraphicFramePr>
        <p:xfrm>
          <a:off x="489527" y="2442360"/>
          <a:ext cx="11401302" cy="174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68196-8510-4488-9EE5-283ACFE3C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0552F-074E-4A6E-9930-49D134642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39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D3A8DC-5120-4960-A97A-B77C622EC54D}"/>
              </a:ext>
            </a:extLst>
          </p:cNvPr>
          <p:cNvSpPr txBox="1"/>
          <p:nvPr/>
        </p:nvSpPr>
        <p:spPr>
          <a:xfrm>
            <a:off x="402771" y="6098959"/>
            <a:ext cx="8270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CPT Copyright 2022 American Medical Association. All rights reserved. CPT® is a registered trademark of the American Medical Association.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0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F9C6-DEF9-422D-94E2-F69A945B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66" y="365125"/>
            <a:ext cx="10995734" cy="1325563"/>
          </a:xfrm>
        </p:spPr>
        <p:txBody>
          <a:bodyPr anchor="ctr">
            <a:normAutofit/>
          </a:bodyPr>
          <a:lstStyle/>
          <a:p>
            <a:r>
              <a:rPr lang="en-US" sz="4000"/>
              <a:t>Goals of Care Management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60924-A5CF-4574-B6DF-FF0705AA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771" y="625369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B3DB4-5192-4A2D-BC16-0AD50C13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78" y="217034"/>
            <a:ext cx="859971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33F7A0-71F0-446B-9DE8-6D75BE64EE0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A6711CD-929D-4EAA-9E87-F3C6DFA362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421896"/>
              </p:ext>
            </p:extLst>
          </p:nvPr>
        </p:nvGraphicFramePr>
        <p:xfrm>
          <a:off x="358066" y="2069598"/>
          <a:ext cx="10995734" cy="3952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6186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D3679-AD6E-4D01-84C5-B6C883252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5" y="12692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/>
              <a:t>Care Management Services</a:t>
            </a:r>
            <a:br>
              <a:rPr lang="en-US" sz="3200"/>
            </a:b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Principal Care Management Service (PCM)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BF20B08-04B0-43A8-B944-3BC3906EA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195200"/>
              </p:ext>
            </p:extLst>
          </p:nvPr>
        </p:nvGraphicFramePr>
        <p:xfrm>
          <a:off x="318361" y="951345"/>
          <a:ext cx="11393348" cy="511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B4D01-0D0F-45AE-9340-E369A903E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03785-4B1E-4EA9-99A8-1E07B488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40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194D3D-4755-499A-B6B3-06DE5763C229}"/>
              </a:ext>
            </a:extLst>
          </p:cNvPr>
          <p:cNvSpPr txBox="1"/>
          <p:nvPr/>
        </p:nvSpPr>
        <p:spPr>
          <a:xfrm>
            <a:off x="175133" y="1498510"/>
            <a:ext cx="5994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Single, high-risk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condition requiring </a:t>
            </a:r>
            <a:r>
              <a:rPr 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 or high complexity medical decision making.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8C09C-6675-48E3-8681-6669B889DCBE}"/>
              </a:ext>
            </a:extLst>
          </p:cNvPr>
          <p:cNvSpPr txBox="1"/>
          <p:nvPr/>
        </p:nvSpPr>
        <p:spPr>
          <a:xfrm>
            <a:off x="402771" y="6098959"/>
            <a:ext cx="8270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CPT Copyright 2022 American Medical Association. All rights reserved. CPT® is a registered trademark of the American Medical Association.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62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D3679-AD6E-4D01-84C5-B6C883252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42" y="540966"/>
            <a:ext cx="10515600" cy="755848"/>
          </a:xfrm>
        </p:spPr>
        <p:txBody>
          <a:bodyPr>
            <a:noAutofit/>
          </a:bodyPr>
          <a:lstStyle/>
          <a:p>
            <a:r>
              <a:rPr lang="en-US" sz="2800" dirty="0"/>
              <a:t>Care Management Services</a:t>
            </a:r>
            <a:br>
              <a:rPr lang="en-US" sz="2800" dirty="0"/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Chronic Care Management Services (CCM)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BF20B08-04B0-43A8-B944-3BC3906EA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866097"/>
              </p:ext>
            </p:extLst>
          </p:nvPr>
        </p:nvGraphicFramePr>
        <p:xfrm>
          <a:off x="233952" y="1162974"/>
          <a:ext cx="11839506" cy="5477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B4D01-0D0F-45AE-9340-E369A903E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03785-4B1E-4EA9-99A8-1E07B488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41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E1DFAA-BCA3-4790-9D7B-A500DEF6CC43}"/>
              </a:ext>
            </a:extLst>
          </p:cNvPr>
          <p:cNvSpPr txBox="1"/>
          <p:nvPr/>
        </p:nvSpPr>
        <p:spPr>
          <a:xfrm>
            <a:off x="233951" y="1296814"/>
            <a:ext cx="8642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Two or more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chronic conditions.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AE2F21-29BC-478E-AE50-56B31AF909C8}"/>
              </a:ext>
            </a:extLst>
          </p:cNvPr>
          <p:cNvSpPr txBox="1"/>
          <p:nvPr/>
        </p:nvSpPr>
        <p:spPr>
          <a:xfrm>
            <a:off x="402771" y="6098959"/>
            <a:ext cx="8270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CPT Copyright 2022 American Medical Association. All rights reserved. CPT® is a registered trademark of the American Medical Association.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3845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D3679-AD6E-4D01-84C5-B6C883252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51" y="399596"/>
            <a:ext cx="11126776" cy="1325563"/>
          </a:xfrm>
        </p:spPr>
        <p:txBody>
          <a:bodyPr>
            <a:normAutofit fontScale="90000"/>
          </a:bodyPr>
          <a:lstStyle/>
          <a:p>
            <a:r>
              <a:rPr lang="en-US"/>
              <a:t>Care Management Services</a:t>
            </a:r>
            <a:br>
              <a:rPr lang="en-US"/>
            </a:b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Complex Chronic Care Management Services (CCCM)</a:t>
            </a:r>
            <a:br>
              <a:rPr lang="en-US">
                <a:solidFill>
                  <a:schemeClr val="accent1">
                    <a:lumMod val="75000"/>
                  </a:schemeClr>
                </a:solidFill>
              </a:rPr>
            </a:b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BF20B08-04B0-43A8-B944-3BC3906EA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565161"/>
              </p:ext>
            </p:extLst>
          </p:nvPr>
        </p:nvGraphicFramePr>
        <p:xfrm>
          <a:off x="402771" y="1995055"/>
          <a:ext cx="11555278" cy="3975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B4D01-0D0F-45AE-9340-E369A903E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03785-4B1E-4EA9-99A8-1E07B488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42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F4303-EAF8-4BA2-98B4-AD96F2B385DD}"/>
              </a:ext>
            </a:extLst>
          </p:cNvPr>
          <p:cNvSpPr txBox="1"/>
          <p:nvPr/>
        </p:nvSpPr>
        <p:spPr>
          <a:xfrm>
            <a:off x="298784" y="1451030"/>
            <a:ext cx="8472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Two or more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chronic conditions requiring 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moderate or high-level MDM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785FC-3E3E-46F9-AADD-ACA8A08DA978}"/>
              </a:ext>
            </a:extLst>
          </p:cNvPr>
          <p:cNvSpPr txBox="1"/>
          <p:nvPr/>
        </p:nvSpPr>
        <p:spPr>
          <a:xfrm>
            <a:off x="402771" y="6098959"/>
            <a:ext cx="8270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CPT Copyright 2022 American Medical Association. All rights reserved. CPT® is a registered trademark of the American Medical Association.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89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C5307-69BD-4E02-96FD-F21D68E5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65126"/>
            <a:ext cx="10951029" cy="797850"/>
          </a:xfrm>
        </p:spPr>
        <p:txBody>
          <a:bodyPr>
            <a:normAutofit/>
          </a:bodyPr>
          <a:lstStyle/>
          <a:p>
            <a:r>
              <a:rPr lang="en-US" sz="3200"/>
              <a:t>Documentation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D7CEA-7B3A-4B6E-8AD9-8EAF3B8C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162976"/>
            <a:ext cx="11386775" cy="4882717"/>
          </a:xfrm>
        </p:spPr>
        <p:txBody>
          <a:bodyPr>
            <a:normAutofit lnSpcReduction="10000"/>
          </a:bodyPr>
          <a:lstStyle/>
          <a:p>
            <a:pPr marR="0" algn="l" rtl="0">
              <a:buFont typeface="Wingdings" panose="05000000000000000000" pitchFamily="2" charset="2"/>
              <a:buChar char="ü"/>
            </a:pPr>
            <a:r>
              <a:rPr lang="en-US" sz="2200" b="0" i="0" u="none" strike="noStrike" baseline="0" dirty="0"/>
              <a:t>Narrative detailing need for care management services.</a:t>
            </a:r>
          </a:p>
          <a:p>
            <a:pPr marR="0" algn="l" rtl="0">
              <a:buFont typeface="Wingdings" panose="05000000000000000000" pitchFamily="2" charset="2"/>
              <a:buChar char="ü"/>
            </a:pPr>
            <a:r>
              <a:rPr lang="en-US" sz="2200" b="0" i="0" u="none" strike="noStrike" baseline="0" dirty="0"/>
              <a:t>Beneficiary eligibility for the service.</a:t>
            </a:r>
          </a:p>
          <a:p>
            <a:pPr marR="0" algn="l" rtl="0">
              <a:buFont typeface="Wingdings" panose="05000000000000000000" pitchFamily="2" charset="2"/>
              <a:buChar char="ü"/>
            </a:pPr>
            <a:r>
              <a:rPr lang="en-US" sz="2200" b="0" i="0" u="none" strike="noStrike" baseline="0" dirty="0"/>
              <a:t>Comprehensive care plan (with measurable goals) established, implemented, revised or significantly monitored.</a:t>
            </a:r>
          </a:p>
          <a:p>
            <a:pPr marR="0" algn="l" rtl="0">
              <a:buFont typeface="Wingdings" panose="05000000000000000000" pitchFamily="2" charset="2"/>
              <a:buChar char="ü"/>
            </a:pPr>
            <a:r>
              <a:rPr lang="en-US" sz="2200" b="0" i="0" u="none" strike="noStrike" baseline="0" dirty="0"/>
              <a:t>Patient or caregiver must be given a copy of the care plan. </a:t>
            </a:r>
          </a:p>
          <a:p>
            <a:pPr marR="0" algn="l" rtl="0">
              <a:buFont typeface="Wingdings" panose="05000000000000000000" pitchFamily="2" charset="2"/>
              <a:buChar char="ü"/>
            </a:pPr>
            <a:r>
              <a:rPr lang="en-US" sz="2200" b="0" i="0" u="none" strike="noStrike" baseline="0" dirty="0"/>
              <a:t>Discussion narrative with beneficiary and his/her prior permission acceptance (verbally for patients who have been seen in the practice within past 12 months or written for those who have not).</a:t>
            </a:r>
          </a:p>
          <a:p>
            <a:pPr marR="0" algn="l" rtl="0">
              <a:buFont typeface="Wingdings" panose="05000000000000000000" pitchFamily="2" charset="2"/>
              <a:buChar char="ü"/>
            </a:pPr>
            <a:r>
              <a:rPr lang="en-US" sz="2200" b="0" i="0" u="none" strike="noStrike" baseline="0" dirty="0"/>
              <a:t>Documentation of verbal acceptance and explanation to the patient.</a:t>
            </a:r>
          </a:p>
          <a:p>
            <a:pPr marR="0" algn="l" rtl="0">
              <a:buFont typeface="Wingdings" panose="05000000000000000000" pitchFamily="2" charset="2"/>
              <a:buChar char="ü"/>
            </a:pPr>
            <a:r>
              <a:rPr lang="en-US" sz="2200" b="0" i="0" u="none" strike="noStrike" baseline="0" dirty="0"/>
              <a:t>Note regarding that the beneficiary may terminate consent at any time.</a:t>
            </a:r>
          </a:p>
          <a:p>
            <a:pPr marR="0" algn="l" rtl="0">
              <a:buFont typeface="Wingdings" panose="05000000000000000000" pitchFamily="2" charset="2"/>
              <a:buChar char="ü"/>
            </a:pPr>
            <a:r>
              <a:rPr lang="en-US" sz="2200" b="0" i="0" u="none" strike="noStrike" baseline="0" dirty="0"/>
              <a:t>Support services rendered.</a:t>
            </a:r>
          </a:p>
          <a:p>
            <a:pPr marR="0" algn="l" rtl="0">
              <a:buFont typeface="Wingdings" panose="05000000000000000000" pitchFamily="2" charset="2"/>
              <a:buChar char="ü"/>
            </a:pPr>
            <a:r>
              <a:rPr lang="en-US" sz="2200" b="0" i="0" u="none" strike="noStrike" baseline="0" dirty="0"/>
              <a:t>Time spent on services.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AF763-DAFE-4E04-83AC-EE5A3EFC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2FB95-955D-45D6-A0B0-4C0710F7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9EA37-C510-4827-985C-4EE8EC799461}"/>
              </a:ext>
            </a:extLst>
          </p:cNvPr>
          <p:cNvSpPr txBox="1"/>
          <p:nvPr/>
        </p:nvSpPr>
        <p:spPr>
          <a:xfrm>
            <a:off x="402454" y="6045693"/>
            <a:ext cx="9043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Noridian Healthcare Services.  “Chronic Care Management.” June 2019.  Chronic Care Management (CCM) - JE Part B - Noridian (noridianmedicare.com)</a:t>
            </a:r>
          </a:p>
        </p:txBody>
      </p:sp>
    </p:spTree>
    <p:extLst>
      <p:ext uri="{BB962C8B-B14F-4D97-AF65-F5344CB8AC3E}">
        <p14:creationId xmlns:p14="http://schemas.microsoft.com/office/powerpoint/2010/main" val="742314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68F1-B099-4DEE-867F-F535D6F90E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Reimbursement 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63511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5D0F-FD1F-4794-8916-2FE1B54A9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09" y="365125"/>
            <a:ext cx="10853691" cy="1325563"/>
          </a:xfrm>
        </p:spPr>
        <p:txBody>
          <a:bodyPr/>
          <a:lstStyle/>
          <a:p>
            <a:r>
              <a:rPr lang="en-US"/>
              <a:t>Clinician Reimbursement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AA228-1F97-4515-A3DB-6148EC83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535EE-475B-402D-8E2D-DD7E19BE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45</a:t>
            </a:fld>
            <a:endParaRPr lang="en-US"/>
          </a:p>
        </p:txBody>
      </p:sp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03F50E41-57BA-4ED6-8246-53F78720A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1515" y="2753179"/>
            <a:ext cx="914400" cy="914400"/>
          </a:xfrm>
          <a:prstGeom prst="rect">
            <a:avLst/>
          </a:prstGeom>
        </p:spPr>
      </p:pic>
      <p:pic>
        <p:nvPicPr>
          <p:cNvPr id="9" name="Graphic 8" descr="Doctor female with solid fill">
            <a:extLst>
              <a:ext uri="{FF2B5EF4-FFF2-40B4-BE49-F238E27FC236}">
                <a16:creationId xmlns:a16="http://schemas.microsoft.com/office/drawing/2014/main" id="{755FB0D2-27B4-42E6-81E8-89A8FEF77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5771" y="2753179"/>
            <a:ext cx="914400" cy="914400"/>
          </a:xfrm>
          <a:prstGeom prst="rect">
            <a:avLst/>
          </a:prstGeom>
        </p:spPr>
      </p:pic>
      <p:pic>
        <p:nvPicPr>
          <p:cNvPr id="10" name="Graphic 9" descr="User with solid fill">
            <a:extLst>
              <a:ext uri="{FF2B5EF4-FFF2-40B4-BE49-F238E27FC236}">
                <a16:creationId xmlns:a16="http://schemas.microsoft.com/office/drawing/2014/main" id="{2DE38103-5F24-485B-B64B-76B8E8F9D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0978" y="2971800"/>
            <a:ext cx="914400" cy="914400"/>
          </a:xfrm>
          <a:prstGeom prst="rect">
            <a:avLst/>
          </a:prstGeom>
        </p:spPr>
      </p:pic>
      <p:pic>
        <p:nvPicPr>
          <p:cNvPr id="16" name="Graphic 15" descr="Doctor male with solid fill">
            <a:extLst>
              <a:ext uri="{FF2B5EF4-FFF2-40B4-BE49-F238E27FC236}">
                <a16:creationId xmlns:a16="http://schemas.microsoft.com/office/drawing/2014/main" id="{9B6AA68A-584A-41B9-B251-68D31F4F3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5378" y="2477986"/>
            <a:ext cx="914400" cy="914400"/>
          </a:xfrm>
          <a:prstGeom prst="rect">
            <a:avLst/>
          </a:prstGeom>
        </p:spPr>
      </p:pic>
      <p:pic>
        <p:nvPicPr>
          <p:cNvPr id="17" name="Graphic 16" descr="Doctor female with solid fill">
            <a:extLst>
              <a:ext uri="{FF2B5EF4-FFF2-40B4-BE49-F238E27FC236}">
                <a16:creationId xmlns:a16="http://schemas.microsoft.com/office/drawing/2014/main" id="{7AC9DCB7-1BA7-47D3-A28A-C93198BD9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5234" y="2525204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7EF54D-1C5F-43FF-BC76-F85A05D2D585}"/>
              </a:ext>
            </a:extLst>
          </p:cNvPr>
          <p:cNvSpPr txBox="1"/>
          <p:nvPr/>
        </p:nvSpPr>
        <p:spPr>
          <a:xfrm>
            <a:off x="1083076" y="1690688"/>
            <a:ext cx="343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Chronic and Complex Care Management Services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E855BA-8634-490F-87F8-6D2A5A4FA4B6}"/>
              </a:ext>
            </a:extLst>
          </p:cNvPr>
          <p:cNvSpPr txBox="1"/>
          <p:nvPr/>
        </p:nvSpPr>
        <p:spPr>
          <a:xfrm>
            <a:off x="1083076" y="3972190"/>
            <a:ext cx="3045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Only </a:t>
            </a:r>
            <a:r>
              <a:rPr lang="en-US" sz="2000" b="1" dirty="0"/>
              <a:t>one</a:t>
            </a:r>
            <a:r>
              <a:rPr lang="en-US" dirty="0"/>
              <a:t> clinician per beneficiary per calendar month.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7E79D6-82EB-43A3-9EAE-ABA34EE39D12}"/>
              </a:ext>
            </a:extLst>
          </p:cNvPr>
          <p:cNvSpPr txBox="1"/>
          <p:nvPr/>
        </p:nvSpPr>
        <p:spPr>
          <a:xfrm>
            <a:off x="6961573" y="1690688"/>
            <a:ext cx="343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Principal Care Management Services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6740C0-8351-4D36-8647-B696F8A119FE}"/>
              </a:ext>
            </a:extLst>
          </p:cNvPr>
          <p:cNvSpPr txBox="1"/>
          <p:nvPr/>
        </p:nvSpPr>
        <p:spPr>
          <a:xfrm>
            <a:off x="7137965" y="3972190"/>
            <a:ext cx="3296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More than one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clinician per beneficiary </a:t>
            </a:r>
            <a:r>
              <a:rPr lang="en-US" i="1" u="sng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patient experiences an exacerbation of more than one complex chronic condition simultaneously.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621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5BD5-3A1F-4C5F-AF0E-BF557108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65125"/>
            <a:ext cx="10951029" cy="1325563"/>
          </a:xfrm>
        </p:spPr>
        <p:txBody>
          <a:bodyPr/>
          <a:lstStyle/>
          <a:p>
            <a:r>
              <a:rPr lang="en-US"/>
              <a:t>Example: Multiple </a:t>
            </a:r>
            <a:r>
              <a:rPr lang="en-US" dirty="0"/>
              <a:t>Clinician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B49D4-59F2-4CF9-9C6F-0B7ACAB2F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838779"/>
            <a:ext cx="10951029" cy="3952421"/>
          </a:xfrm>
        </p:spPr>
        <p:txBody>
          <a:bodyPr/>
          <a:lstStyle/>
          <a:p>
            <a:pPr marL="0" marR="0" indent="0" algn="l" rtl="0">
              <a:buNone/>
            </a:pPr>
            <a:r>
              <a:rPr lang="en-US" b="0" i="0" u="none" strike="noStrike" baseline="0" dirty="0"/>
              <a:t>The patient’s primary care physician reported a chronic care management service on the 8th of the month. Their oncologist reported a chronic care management service on the 10</a:t>
            </a:r>
            <a:r>
              <a:rPr lang="en-US" b="0" i="0" u="none" strike="noStrike" baseline="30000" dirty="0"/>
              <a:t>th</a:t>
            </a:r>
            <a:r>
              <a:rPr lang="en-US" b="0" i="0" u="none" strike="noStrike" baseline="0" dirty="0"/>
              <a:t>. </a:t>
            </a:r>
          </a:p>
          <a:p>
            <a:pPr marL="0" marR="0" indent="0" algn="l" rtl="0">
              <a:buNone/>
            </a:pPr>
            <a:endParaRPr lang="en-US" b="0" i="0" u="none" strike="noStrike" baseline="0" dirty="0"/>
          </a:p>
          <a:p>
            <a:pPr marL="0" marR="0" indent="0" algn="l" rtl="0">
              <a:buNone/>
            </a:pPr>
            <a:r>
              <a:rPr lang="en-US" b="0" u="none" strike="noStrike" baseline="0" dirty="0">
                <a:solidFill>
                  <a:schemeClr val="accent1">
                    <a:lumMod val="75000"/>
                  </a:schemeClr>
                </a:solidFill>
              </a:rPr>
              <a:t>Because the primary care physician has already reported and billed a chronic care management service in the calendar month, </a:t>
            </a:r>
            <a:r>
              <a:rPr lang="en-US" b="1" u="none" strike="noStrike" baseline="0" dirty="0">
                <a:solidFill>
                  <a:schemeClr val="accent1">
                    <a:lumMod val="75000"/>
                  </a:schemeClr>
                </a:solidFill>
              </a:rPr>
              <a:t>the oncologist is unable to receive reimbursement for the CCM service performed on the 10</a:t>
            </a:r>
            <a:r>
              <a:rPr lang="en-US" b="1" u="none" strike="noStrike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u="none" strike="noStrike" baseline="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8B287-BD1A-4884-8AB3-43596C81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DBD2E-4A95-4627-9831-A8D9F295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682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97799-3FB0-4777-8BC8-FF7F97A7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85182-E06B-497E-A0F1-8315E298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47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06683-2484-4DBA-A723-971D081DF396}"/>
              </a:ext>
            </a:extLst>
          </p:cNvPr>
          <p:cNvSpPr txBox="1"/>
          <p:nvPr/>
        </p:nvSpPr>
        <p:spPr>
          <a:xfrm>
            <a:off x="296094" y="5999120"/>
            <a:ext cx="8270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CPT Copyright 2022 American Medical Association. All rights reserved. CPT® is a registered trademark of the American Medical Association.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F0FE70E-F4C3-4D05-B0CE-362842CFB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72369"/>
              </p:ext>
            </p:extLst>
          </p:nvPr>
        </p:nvGraphicFramePr>
        <p:xfrm>
          <a:off x="402771" y="697131"/>
          <a:ext cx="10179554" cy="1842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516">
                  <a:extLst>
                    <a:ext uri="{9D8B030D-6E8A-4147-A177-3AD203B41FA5}">
                      <a16:colId xmlns:a16="http://schemas.microsoft.com/office/drawing/2014/main" val="1562413278"/>
                    </a:ext>
                  </a:extLst>
                </a:gridCol>
                <a:gridCol w="1979083">
                  <a:extLst>
                    <a:ext uri="{9D8B030D-6E8A-4147-A177-3AD203B41FA5}">
                      <a16:colId xmlns:a16="http://schemas.microsoft.com/office/drawing/2014/main" val="3804723545"/>
                    </a:ext>
                  </a:extLst>
                </a:gridCol>
                <a:gridCol w="1867898">
                  <a:extLst>
                    <a:ext uri="{9D8B030D-6E8A-4147-A177-3AD203B41FA5}">
                      <a16:colId xmlns:a16="http://schemas.microsoft.com/office/drawing/2014/main" val="1089060573"/>
                    </a:ext>
                  </a:extLst>
                </a:gridCol>
                <a:gridCol w="2468295">
                  <a:extLst>
                    <a:ext uri="{9D8B030D-6E8A-4147-A177-3AD203B41FA5}">
                      <a16:colId xmlns:a16="http://schemas.microsoft.com/office/drawing/2014/main" val="2173634776"/>
                    </a:ext>
                  </a:extLst>
                </a:gridCol>
                <a:gridCol w="2428762">
                  <a:extLst>
                    <a:ext uri="{9D8B030D-6E8A-4147-A177-3AD203B41FA5}">
                      <a16:colId xmlns:a16="http://schemas.microsoft.com/office/drawing/2014/main" val="2088246153"/>
                    </a:ext>
                  </a:extLst>
                </a:gridCol>
              </a:tblGrid>
              <a:tr h="167228">
                <a:tc gridSpan="5"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Care Management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289947"/>
                  </a:ext>
                </a:extLst>
              </a:tr>
              <a:tr h="13695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Provider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Non-Facility RVU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Non-Facility Payment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994197"/>
                  </a:ext>
                </a:extLst>
              </a:tr>
              <a:tr h="2804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20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$62.69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0671618"/>
                  </a:ext>
                </a:extLst>
              </a:tr>
              <a:tr h="2863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99439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’l 20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$47.44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2132624"/>
                  </a:ext>
                </a:extLst>
              </a:tr>
              <a:tr h="3189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99491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First 20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2.51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$85.06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9099170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99437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Physician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’l 30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$59.98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797125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02E06B8-5D98-4748-A39D-9D5E97F92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13782"/>
              </p:ext>
            </p:extLst>
          </p:nvPr>
        </p:nvGraphicFramePr>
        <p:xfrm>
          <a:off x="402771" y="2640961"/>
          <a:ext cx="10179554" cy="121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516">
                  <a:extLst>
                    <a:ext uri="{9D8B030D-6E8A-4147-A177-3AD203B41FA5}">
                      <a16:colId xmlns:a16="http://schemas.microsoft.com/office/drawing/2014/main" val="1562413278"/>
                    </a:ext>
                  </a:extLst>
                </a:gridCol>
                <a:gridCol w="1979083">
                  <a:extLst>
                    <a:ext uri="{9D8B030D-6E8A-4147-A177-3AD203B41FA5}">
                      <a16:colId xmlns:a16="http://schemas.microsoft.com/office/drawing/2014/main" val="3804723545"/>
                    </a:ext>
                  </a:extLst>
                </a:gridCol>
                <a:gridCol w="1867898">
                  <a:extLst>
                    <a:ext uri="{9D8B030D-6E8A-4147-A177-3AD203B41FA5}">
                      <a16:colId xmlns:a16="http://schemas.microsoft.com/office/drawing/2014/main" val="1089060573"/>
                    </a:ext>
                  </a:extLst>
                </a:gridCol>
                <a:gridCol w="2468295">
                  <a:extLst>
                    <a:ext uri="{9D8B030D-6E8A-4147-A177-3AD203B41FA5}">
                      <a16:colId xmlns:a16="http://schemas.microsoft.com/office/drawing/2014/main" val="2173634776"/>
                    </a:ext>
                  </a:extLst>
                </a:gridCol>
                <a:gridCol w="2428762">
                  <a:extLst>
                    <a:ext uri="{9D8B030D-6E8A-4147-A177-3AD203B41FA5}">
                      <a16:colId xmlns:a16="http://schemas.microsoft.com/office/drawing/2014/main" val="2088246153"/>
                    </a:ext>
                  </a:extLst>
                </a:gridCol>
              </a:tblGrid>
              <a:tr h="155721">
                <a:tc gridSpan="5"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 Chronic Care Management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289947"/>
                  </a:ext>
                </a:extLst>
              </a:tr>
              <a:tr h="167228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Non-Facility RVU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Non-Facility Payment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994197"/>
                  </a:ext>
                </a:extLst>
              </a:tr>
              <a:tr h="30513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60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/>
                          <a:cs typeface="Arial"/>
                        </a:rPr>
                        <a:t>3.93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/>
                          <a:cs typeface="Arial"/>
                        </a:rPr>
                        <a:t>$133.18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0671618"/>
                  </a:ext>
                </a:extLst>
              </a:tr>
              <a:tr h="29364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Add’l</a:t>
                      </a: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/>
                          <a:cs typeface="Arial"/>
                        </a:rPr>
                        <a:t>2.08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/>
                          <a:cs typeface="Arial"/>
                        </a:rPr>
                        <a:t>$70.49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21326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C7A298-79DD-4957-897B-3AF93AFEF79F}"/>
              </a:ext>
            </a:extLst>
          </p:cNvPr>
          <p:cNvSpPr txBox="1"/>
          <p:nvPr/>
        </p:nvSpPr>
        <p:spPr>
          <a:xfrm>
            <a:off x="296094" y="6133670"/>
            <a:ext cx="1032473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0" i="0" u="none" strike="noStrike" baseline="0" dirty="0">
                <a:latin typeface="Arial"/>
                <a:cs typeface="Arial"/>
              </a:rPr>
              <a:t>Centers for Medicare and Medicaid Services, Physician Fee Schedule Look up Tool. </a:t>
            </a:r>
            <a:r>
              <a:rPr lang="en-US" sz="800" dirty="0">
                <a:latin typeface="Arial"/>
                <a:cs typeface="Arial"/>
              </a:rPr>
              <a:t>April 2023</a:t>
            </a:r>
            <a:r>
              <a:rPr lang="en-US" sz="800" b="0" i="0" u="none" strike="noStrike" baseline="0" dirty="0">
                <a:latin typeface="Arial"/>
                <a:cs typeface="Arial"/>
              </a:rPr>
              <a:t>. </a:t>
            </a:r>
            <a:r>
              <a:rPr lang="en-US" sz="800" b="0" i="0" u="sng" strike="noStrike" baseline="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Overview of the Medicare Physician Fee Schedule Search | CMS</a:t>
            </a:r>
            <a:endParaRPr lang="en-US" sz="800" dirty="0">
              <a:latin typeface="Arial"/>
              <a:cs typeface="Arial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05E9039E-1AFC-4650-B391-4BF693233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685615"/>
              </p:ext>
            </p:extLst>
          </p:nvPr>
        </p:nvGraphicFramePr>
        <p:xfrm>
          <a:off x="410535" y="4000262"/>
          <a:ext cx="10210289" cy="1869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850">
                  <a:extLst>
                    <a:ext uri="{9D8B030D-6E8A-4147-A177-3AD203B41FA5}">
                      <a16:colId xmlns:a16="http://schemas.microsoft.com/office/drawing/2014/main" val="1562413278"/>
                    </a:ext>
                  </a:extLst>
                </a:gridCol>
                <a:gridCol w="1944357">
                  <a:extLst>
                    <a:ext uri="{9D8B030D-6E8A-4147-A177-3AD203B41FA5}">
                      <a16:colId xmlns:a16="http://schemas.microsoft.com/office/drawing/2014/main" val="3804723545"/>
                    </a:ext>
                  </a:extLst>
                </a:gridCol>
                <a:gridCol w="1917577">
                  <a:extLst>
                    <a:ext uri="{9D8B030D-6E8A-4147-A177-3AD203B41FA5}">
                      <a16:colId xmlns:a16="http://schemas.microsoft.com/office/drawing/2014/main" val="1089060573"/>
                    </a:ext>
                  </a:extLst>
                </a:gridCol>
                <a:gridCol w="2441359">
                  <a:extLst>
                    <a:ext uri="{9D8B030D-6E8A-4147-A177-3AD203B41FA5}">
                      <a16:colId xmlns:a16="http://schemas.microsoft.com/office/drawing/2014/main" val="2173634776"/>
                    </a:ext>
                  </a:extLst>
                </a:gridCol>
                <a:gridCol w="2467146">
                  <a:extLst>
                    <a:ext uri="{9D8B030D-6E8A-4147-A177-3AD203B41FA5}">
                      <a16:colId xmlns:a16="http://schemas.microsoft.com/office/drawing/2014/main" val="2088246153"/>
                    </a:ext>
                  </a:extLst>
                </a:gridCol>
              </a:tblGrid>
              <a:tr h="167228">
                <a:tc gridSpan="5"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 Care Management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289947"/>
                  </a:ext>
                </a:extLst>
              </a:tr>
              <a:tr h="16722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Provider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Non-Facility RVU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Non-Facility Payment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994197"/>
                  </a:ext>
                </a:extLst>
              </a:tr>
              <a:tr h="3188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First 30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1.81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$61.34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0671618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Staff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Add ’l 30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$47.44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2132624"/>
                  </a:ext>
                </a:extLst>
              </a:tr>
              <a:tr h="3166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99424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First 30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2.40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$81.33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9099170"/>
                  </a:ext>
                </a:extLst>
              </a:tr>
              <a:tr h="3195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99425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Add ’l 30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1.72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$58.29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797125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1F8DBD9-8C64-48B4-B167-23BC1A941CAC}"/>
              </a:ext>
            </a:extLst>
          </p:cNvPr>
          <p:cNvSpPr txBox="1"/>
          <p:nvPr/>
        </p:nvSpPr>
        <p:spPr>
          <a:xfrm>
            <a:off x="296310" y="106532"/>
            <a:ext cx="10392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RVUs and Payments</a:t>
            </a:r>
          </a:p>
        </p:txBody>
      </p:sp>
    </p:spTree>
    <p:extLst>
      <p:ext uri="{BB962C8B-B14F-4D97-AF65-F5344CB8AC3E}">
        <p14:creationId xmlns:p14="http://schemas.microsoft.com/office/powerpoint/2010/main" val="32923868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D4D8-749B-412D-8339-4A1FF5F9F9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42749717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FA55C-43AB-4262-8525-93C3BA2D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51" y="365126"/>
            <a:ext cx="11119849" cy="660246"/>
          </a:xfrm>
        </p:spPr>
        <p:txBody>
          <a:bodyPr/>
          <a:lstStyle/>
          <a:p>
            <a:r>
              <a:rPr lang="en-US" dirty="0"/>
              <a:t>Resources and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46D41-3EC5-4BE9-A835-2F98C0CFE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9" y="1025372"/>
            <a:ext cx="11461072" cy="4807257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</a:rPr>
              <a:t>American Society of Clinical Oncology</a:t>
            </a:r>
          </a:p>
          <a:p>
            <a:pPr marL="0" marR="0" indent="0" algn="l" rtl="0">
              <a:buNone/>
            </a:pPr>
            <a:endParaRPr lang="en-US" sz="4200" b="0" i="0" u="none" strike="noStrike" baseline="0" dirty="0"/>
          </a:p>
          <a:p>
            <a:pPr marL="0" marR="0" indent="0" algn="l" rtl="0">
              <a:buNone/>
            </a:pPr>
            <a:r>
              <a:rPr lang="en-US" sz="4200" b="1" i="0" u="none" strike="noStrike" baseline="0" dirty="0">
                <a:latin typeface="Arial"/>
                <a:cs typeface="Arial"/>
                <a:hlinkClick r:id="rId2"/>
              </a:rPr>
              <a:t>Care Management Services: Practice Administration, Reporting, and Reimbursement Guide</a:t>
            </a:r>
            <a:endParaRPr lang="en-US" sz="4200" b="1" i="0" u="none" strike="noStrike" baseline="0">
              <a:latin typeface="Arial"/>
              <a:cs typeface="Arial"/>
            </a:endParaRPr>
          </a:p>
          <a:p>
            <a:pPr marL="0" marR="0" indent="0" algn="l" rtl="0">
              <a:buNone/>
            </a:pPr>
            <a:endParaRPr lang="en-US" sz="4200" b="0" i="0" u="none" strike="noStrike" baseline="0" dirty="0"/>
          </a:p>
          <a:p>
            <a:pPr marL="0" marR="0" indent="0" algn="l" rtl="0">
              <a:buNone/>
            </a:pPr>
            <a:r>
              <a:rPr lang="en-US" sz="4200" b="0" i="0" u="none" strike="noStrike" baseline="0" dirty="0" err="1">
                <a:latin typeface="Arial"/>
                <a:cs typeface="Arial"/>
              </a:rPr>
              <a:t>Changchuan</a:t>
            </a:r>
            <a:r>
              <a:rPr lang="en-US" sz="4200" b="0" i="0" u="none" strike="noStrike" baseline="0" dirty="0">
                <a:latin typeface="Arial"/>
                <a:cs typeface="Arial"/>
              </a:rPr>
              <a:t> Jiang, </a:t>
            </a:r>
            <a:r>
              <a:rPr lang="en-US" sz="4200" b="0" i="0" u="none" strike="noStrike" baseline="0" dirty="0" err="1">
                <a:latin typeface="Arial"/>
                <a:cs typeface="Arial"/>
              </a:rPr>
              <a:t>Haowei</a:t>
            </a:r>
            <a:r>
              <a:rPr lang="en-US" sz="4200" b="0" i="0" u="none" strike="noStrike" baseline="0" dirty="0">
                <a:latin typeface="Arial"/>
                <a:cs typeface="Arial"/>
              </a:rPr>
              <a:t> Wang, Qian Wang, Binbin Zheng, and Charles L. Shapiro. “</a:t>
            </a:r>
            <a:r>
              <a:rPr lang="en-US" sz="4200" b="0" i="0" u="sng" strike="noStrike" baseline="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Cancer survivors with multiple chronic conditions: A rising challenge—Trend analysis from National Health Interview Survey.”</a:t>
            </a:r>
            <a:r>
              <a:rPr lang="en-US" sz="4200" b="0" i="0" u="none" strike="noStrike" baseline="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 Journal of Clinical Oncology 2020 38:15_suppl, e24089-e24089 </a:t>
            </a:r>
          </a:p>
          <a:p>
            <a:pPr marL="0" marR="0" indent="0" algn="l" rtl="0">
              <a:buNone/>
            </a:pPr>
            <a:endParaRPr lang="en-US" sz="4200" b="0" i="0" u="none" strike="noStrike" baseline="0" dirty="0"/>
          </a:p>
          <a:p>
            <a:pPr marL="0" marR="0" indent="0" algn="l" rtl="0">
              <a:buNone/>
            </a:pPr>
            <a:r>
              <a:rPr lang="en-US" sz="4200" b="0" i="0" u="none" strike="noStrike" baseline="0" dirty="0">
                <a:latin typeface="Arial"/>
                <a:cs typeface="Arial"/>
              </a:rPr>
              <a:t>Dana Ketcher, Amy Otto, and Maija Reblin. “</a:t>
            </a:r>
            <a:r>
              <a:rPr lang="en-US" sz="4200" b="0" i="0" u="sng" strike="noStrike" baseline="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Chronic conditions among advanced cancer patients and their spouse caregivers.”</a:t>
            </a:r>
            <a:r>
              <a:rPr lang="en-US" sz="4200" b="0" i="0" u="none" strike="noStrike" baseline="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 Journal of Clinical Oncology 2019 37:31_suppl, 20-20 </a:t>
            </a:r>
          </a:p>
          <a:p>
            <a:pPr marL="0" marR="0" indent="0" algn="l" rtl="0">
              <a:buNone/>
            </a:pPr>
            <a:endParaRPr lang="en-US" sz="4200" dirty="0"/>
          </a:p>
          <a:p>
            <a:pPr marL="0" marR="0" indent="0" algn="l" rtl="0">
              <a:buNone/>
            </a:pPr>
            <a:r>
              <a:rPr lang="en-US" sz="4200" b="0" i="0" u="none" strike="noStrike" baseline="0" dirty="0" err="1"/>
              <a:t>Cancer.Net</a:t>
            </a:r>
            <a:r>
              <a:rPr lang="en-US" sz="4200" b="0" i="0" u="none" strike="noStrike" baseline="0" dirty="0"/>
              <a:t>. </a:t>
            </a:r>
            <a:r>
              <a:rPr lang="en-US" sz="4200" b="0" i="0" u="sng" strike="noStrike" baseline="0" dirty="0">
                <a:solidFill>
                  <a:srgbClr val="0000FF"/>
                </a:solidFill>
                <a:hlinkClick r:id="rId5"/>
              </a:rPr>
              <a:t>Living with Chronic Cancer</a:t>
            </a:r>
            <a:r>
              <a:rPr lang="en-US" sz="4200" b="0" i="0" u="none" strike="noStrike" baseline="0" dirty="0">
                <a:solidFill>
                  <a:srgbClr val="0000FF"/>
                </a:solidFill>
                <a:hlinkClick r:id="rId5"/>
              </a:rPr>
              <a:t> </a:t>
            </a:r>
          </a:p>
          <a:p>
            <a:pPr marL="0" marR="0" indent="0" algn="l" rtl="0">
              <a:buNone/>
            </a:pPr>
            <a:endParaRPr lang="en-US" sz="4200" b="0" i="0" u="none" strike="noStrike" baseline="0" dirty="0"/>
          </a:p>
          <a:p>
            <a:pPr marL="0" marR="0" indent="0" algn="l" rtl="0">
              <a:buNone/>
            </a:pPr>
            <a:r>
              <a:rPr lang="en-US" sz="4200" b="0" i="0" u="none" strike="noStrike" baseline="0" dirty="0"/>
              <a:t>ASCO Fact Sheet: </a:t>
            </a:r>
            <a:r>
              <a:rPr lang="en-US" sz="4200" b="0" i="0" u="none" strike="noStrike" baseline="0" dirty="0">
                <a:hlinkClick r:id="rId6"/>
              </a:rPr>
              <a:t>Enhancing Oncology Care Model (EOM)</a:t>
            </a:r>
            <a:endParaRPr lang="en-US" sz="4200" b="0" i="0" u="none" strike="noStrike" baseline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6FA8E-7496-47AC-885A-A203EA51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B7287-6916-48AA-AB45-50479511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F9C6-DEF9-422D-94E2-F69A945B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Care Management Services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60924-A5CF-4574-B6DF-FF0705AA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771" y="625369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B3DB4-5192-4A2D-BC16-0AD50C13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8078" y="217034"/>
            <a:ext cx="859971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33F7A0-71F0-446B-9DE8-6D75BE64EE0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6EFD879-4378-4969-A7F1-0C3D24233C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570182"/>
              </p:ext>
            </p:extLst>
          </p:nvPr>
        </p:nvGraphicFramePr>
        <p:xfrm>
          <a:off x="838200" y="1838779"/>
          <a:ext cx="10515600" cy="3952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us Sign 2">
            <a:extLst>
              <a:ext uri="{FF2B5EF4-FFF2-40B4-BE49-F238E27FC236}">
                <a16:creationId xmlns:a16="http://schemas.microsoft.com/office/drawing/2014/main" id="{494EC5B8-CFF1-46FC-A104-732E236568DB}"/>
              </a:ext>
            </a:extLst>
          </p:cNvPr>
          <p:cNvSpPr/>
          <p:nvPr/>
        </p:nvSpPr>
        <p:spPr>
          <a:xfrm>
            <a:off x="3986074" y="2825928"/>
            <a:ext cx="781235" cy="772358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s 5">
            <a:extLst>
              <a:ext uri="{FF2B5EF4-FFF2-40B4-BE49-F238E27FC236}">
                <a16:creationId xmlns:a16="http://schemas.microsoft.com/office/drawing/2014/main" id="{431104AC-89BC-42F6-BA28-686E90D6FCB4}"/>
              </a:ext>
            </a:extLst>
          </p:cNvPr>
          <p:cNvSpPr/>
          <p:nvPr/>
        </p:nvSpPr>
        <p:spPr>
          <a:xfrm>
            <a:off x="7474998" y="2825929"/>
            <a:ext cx="1056443" cy="772358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726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FA55C-43AB-4262-8525-93C3BA2D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10" y="239182"/>
            <a:ext cx="11119849" cy="1325563"/>
          </a:xfrm>
        </p:spPr>
        <p:txBody>
          <a:bodyPr/>
          <a:lstStyle/>
          <a:p>
            <a:r>
              <a:rPr lang="en-US" dirty="0"/>
              <a:t>Resources and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46D41-3EC5-4BE9-A835-2F98C0CFE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553593"/>
            <a:ext cx="11369019" cy="42790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Centers for Medicare and Medicaid Services </a:t>
            </a:r>
          </a:p>
          <a:p>
            <a:pPr marL="0" indent="0">
              <a:buNone/>
            </a:pPr>
            <a:r>
              <a:rPr lang="en-US" sz="2600" dirty="0">
                <a:hlinkClick r:id="rId2"/>
              </a:rPr>
              <a:t>Connected Care Toolkit</a:t>
            </a:r>
            <a:endParaRPr lang="en-US" sz="2600" dirty="0">
              <a:hlinkClick r:id="rId3"/>
            </a:endParaRPr>
          </a:p>
          <a:p>
            <a:pPr marL="0" indent="0">
              <a:buNone/>
            </a:pPr>
            <a:r>
              <a:rPr lang="en-US" sz="2600" dirty="0">
                <a:hlinkClick r:id="rId3"/>
              </a:rPr>
              <a:t>MLN Booklet: Chronic  Care Management Services</a:t>
            </a:r>
            <a:endParaRPr lang="en-US" sz="2600" dirty="0"/>
          </a:p>
          <a:p>
            <a:pPr marL="0" indent="0">
              <a:buNone/>
            </a:pPr>
            <a:r>
              <a:rPr lang="en-US" sz="2600" dirty="0">
                <a:hlinkClick r:id="rId4"/>
              </a:rPr>
              <a:t>Chronic Conditions Prevalence, State/County 2018 </a:t>
            </a:r>
            <a:endParaRPr lang="en-US" sz="2600" dirty="0"/>
          </a:p>
          <a:p>
            <a:pPr marL="0" indent="0">
              <a:buNone/>
            </a:pPr>
            <a:r>
              <a:rPr lang="en-US" sz="2600" b="0" i="0" u="sng" strike="noStrike" baseline="0" dirty="0">
                <a:solidFill>
                  <a:srgbClr val="0000FF"/>
                </a:solidFill>
                <a:hlinkClick r:id="rId5"/>
              </a:rPr>
              <a:t>Chronic Conditions among Medicare Beneficiaries: Chronic Conditions Chartbook: 2018</a:t>
            </a:r>
            <a:r>
              <a:rPr lang="en-US" sz="2600" b="0" i="0" u="none" strike="noStrike" baseline="0" dirty="0">
                <a:solidFill>
                  <a:srgbClr val="0000FF"/>
                </a:solidFill>
                <a:hlinkClick r:id="rId5"/>
              </a:rPr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American Medical Association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“Get paid for the care management your physician practice delivers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>
                <a:hlinkClick r:id="rId7"/>
              </a:rPr>
              <a:t>“Physician-led team-based care”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6FA8E-7496-47AC-885A-A203EA51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B7287-6916-48AA-AB45-50479511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848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D3DCD-48B1-4655-BD21-1B43108AF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65125"/>
            <a:ext cx="10951029" cy="1325563"/>
          </a:xfrm>
        </p:spPr>
        <p:txBody>
          <a:bodyPr/>
          <a:lstStyle/>
          <a:p>
            <a:r>
              <a:rPr lang="en-US"/>
              <a:t>Resources and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F7AA5-F67B-4534-BF4D-70399AF6B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2121764"/>
            <a:ext cx="11422285" cy="1677880"/>
          </a:xfrm>
        </p:spPr>
        <p:txBody>
          <a:bodyPr>
            <a:noAutofit/>
          </a:bodyPr>
          <a:lstStyle/>
          <a:p>
            <a:pPr marL="0" marR="0" indent="0" algn="l" rtl="0">
              <a:buNone/>
            </a:pPr>
            <a:r>
              <a:rPr lang="en-US" sz="2400" b="0" i="0" u="sng" strike="noStrike" baseline="0">
                <a:solidFill>
                  <a:srgbClr val="0000FF"/>
                </a:solidFill>
                <a:hlinkClick r:id="rId2"/>
              </a:rPr>
              <a:t>Chronic Care Management (CCM) Toolkit: Your implementation guide for patients with chronic conditions</a:t>
            </a:r>
            <a:r>
              <a:rPr lang="en-US" sz="2400" b="0" i="0" u="none" strike="noStrike" baseline="0">
                <a:solidFill>
                  <a:srgbClr val="0000FF"/>
                </a:solidFill>
                <a:hlinkClick r:id="rId2"/>
              </a:rPr>
              <a:t> </a:t>
            </a:r>
          </a:p>
          <a:p>
            <a:pPr marL="0" marR="0" indent="0" algn="l" rtl="0">
              <a:buNone/>
            </a:pPr>
            <a:r>
              <a:rPr lang="en-US" sz="2400" b="0" i="0" u="sng" strike="noStrike" baseline="0">
                <a:solidFill>
                  <a:srgbClr val="0000FF"/>
                </a:solidFill>
                <a:hlinkClick r:id="rId3"/>
              </a:rPr>
              <a:t>Provider Experiences with Chronic Care Management (CCM) Services and Fees: A Qualitative Research Study</a:t>
            </a:r>
            <a:r>
              <a:rPr lang="en-US" sz="2400" b="0" i="0" u="none" strike="noStrike" baseline="0">
                <a:solidFill>
                  <a:srgbClr val="0000FF"/>
                </a:solidFill>
                <a:hlinkClick r:id="rId3"/>
              </a:rPr>
              <a:t> </a:t>
            </a:r>
          </a:p>
          <a:p>
            <a:pPr marL="0" marR="0" indent="0" algn="l" rtl="0">
              <a:buNone/>
            </a:pPr>
            <a:r>
              <a:rPr lang="en-US" sz="2400" b="0" i="0" u="sng" strike="noStrike" baseline="0">
                <a:solidFill>
                  <a:srgbClr val="0000FF"/>
                </a:solidFill>
                <a:hlinkClick r:id="rId4"/>
              </a:rPr>
              <a:t>Chronic Care Management (CCM) - JE Part B - Noridian (noridianmedicare.com)</a:t>
            </a:r>
            <a:endParaRPr lang="en-US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AC886-7245-4962-95B7-5EB44EF1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3B57-F234-4036-9C1A-A0A3BD2B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CC5BB-E3A0-432E-A582-AD50445BB2C9}"/>
              </a:ext>
            </a:extLst>
          </p:cNvPr>
          <p:cNvSpPr txBox="1"/>
          <p:nvPr/>
        </p:nvSpPr>
        <p:spPr>
          <a:xfrm>
            <a:off x="402771" y="1509203"/>
            <a:ext cx="5962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1950742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DEDC-34B4-4D50-9882-DB62C27A26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6417799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D7B8-E02D-4FCD-BE8C-B68335955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46" y="22827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Questions about care management services or any other coding question may be sent to </a:t>
            </a:r>
            <a:r>
              <a:rPr lang="en-US" dirty="0">
                <a:hlinkClick r:id="rId2"/>
              </a:rPr>
              <a:t>practice@asco.org</a:t>
            </a:r>
            <a:r>
              <a:rPr lang="en-US" dirty="0"/>
              <a:t>. 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ASCO Practice Central</a:t>
            </a:r>
            <a:br>
              <a:rPr lang="en-US" dirty="0"/>
            </a:br>
            <a:r>
              <a:rPr lang="en-US" dirty="0">
                <a:hlinkClick r:id="rId3"/>
              </a:rPr>
              <a:t>Coding and Reimbursement Resources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08A14-1653-4D8F-A262-C2C1D59F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6D759-89F0-4922-9BE3-29718F44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dirty="0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1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5D017-DCDD-1292-0274-8B87C049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3" y="365125"/>
            <a:ext cx="10892117" cy="1352457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Care Management Services</a:t>
            </a:r>
            <a:br>
              <a:rPr lang="en-US" dirty="0">
                <a:latin typeface="Arial"/>
                <a:cs typeface="Arial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E1AD6-DDF9-E4DE-8967-0DFB91829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29" y="1198486"/>
            <a:ext cx="10865223" cy="463414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Chronic Care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Two or more chronic conditions expected to last at least 12 months.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Complex Chronic Care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Two or more chronic conditions expected to last at least 12 months; medical decision making of moderate or high complexity.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Principal Care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One single, high-risk condition expected to last 3 months.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A35AC-976D-7580-5C89-909287E4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26BF8-AC4C-9B65-3F3D-1712A752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7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47421-8C81-42CD-BFF3-BF80E68A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838779"/>
            <a:ext cx="11333509" cy="39524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Practice requirements to provide care management services.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Clinician care delivery activities.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How to appropriately code and report the services to payers.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Reimbursement for care management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9F7ED-3F58-4CB5-AFFB-E6653B62F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FAEB65-0D17-4112-88D8-80D2486E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23D425-438B-46ED-9D4F-671830B80B6E}"/>
              </a:ext>
            </a:extLst>
          </p:cNvPr>
          <p:cNvSpPr txBox="1"/>
          <p:nvPr/>
        </p:nvSpPr>
        <p:spPr>
          <a:xfrm>
            <a:off x="310719" y="692458"/>
            <a:ext cx="953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Topics</a:t>
            </a:r>
          </a:p>
        </p:txBody>
      </p:sp>
    </p:spTree>
    <p:extLst>
      <p:ext uri="{BB962C8B-B14F-4D97-AF65-F5344CB8AC3E}">
        <p14:creationId xmlns:p14="http://schemas.microsoft.com/office/powerpoint/2010/main" val="26303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BDF0D-4553-41A0-94DD-EF0E9A412E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Medicare Utilization of Care Management Services</a:t>
            </a:r>
          </a:p>
        </p:txBody>
      </p:sp>
    </p:spTree>
    <p:extLst>
      <p:ext uri="{BB962C8B-B14F-4D97-AF65-F5344CB8AC3E}">
        <p14:creationId xmlns:p14="http://schemas.microsoft.com/office/powerpoint/2010/main" val="3871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841CB0-B7E0-461F-889D-CA480D413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875" y="726546"/>
            <a:ext cx="11017188" cy="392180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0580E-F83C-4E09-85E2-3403B076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(ASCO).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EF2C2-6D0F-4356-A92A-337239C6A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3B3DBD-994C-4804-92A9-3C2335F8D49F}"/>
              </a:ext>
            </a:extLst>
          </p:cNvPr>
          <p:cNvSpPr txBox="1"/>
          <p:nvPr/>
        </p:nvSpPr>
        <p:spPr>
          <a:xfrm>
            <a:off x="402771" y="5223278"/>
            <a:ext cx="822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National Center for Chronic Disease Prevention and Promotion</a:t>
            </a:r>
          </a:p>
          <a:p>
            <a:r>
              <a:rPr lang="en-US">
                <a:hlinkClick r:id="rId3"/>
              </a:rPr>
              <a:t>About Chronic Diseases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43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24F56F8-71DA-4EA4-8EE4-71107E26F398}" vid="{D63A9F58-CD8E-47ED-A6F9-9E9A636610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F15E894A20AB4A8C08CB36E56A7D57" ma:contentTypeVersion="16" ma:contentTypeDescription="Create a new document." ma:contentTypeScope="" ma:versionID="4a17cae4218f625a3797d7aa7488b790">
  <xsd:schema xmlns:xsd="http://www.w3.org/2001/XMLSchema" xmlns:xs="http://www.w3.org/2001/XMLSchema" xmlns:p="http://schemas.microsoft.com/office/2006/metadata/properties" xmlns:ns2="729ba519-fdf0-4d1e-822f-a497148b3b76" xmlns:ns3="c2b84374-c7b4-4c9f-a8cd-f2be2dc14ae3" targetNamespace="http://schemas.microsoft.com/office/2006/metadata/properties" ma:root="true" ma:fieldsID="9b68133ad2834878f4cc562368287ef6" ns2:_="" ns3:_="">
    <xsd:import namespace="729ba519-fdf0-4d1e-822f-a497148b3b76"/>
    <xsd:import namespace="c2b84374-c7b4-4c9f-a8cd-f2be2dc14a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ba519-fdf0-4d1e-822f-a497148b3b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a143fba-eea5-49d5-8e80-f25e2672b5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b84374-c7b4-4c9f-a8cd-f2be2dc14ae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4b00968-f3d3-4a8b-8d95-fabeccc63a44}" ma:internalName="TaxCatchAll" ma:showField="CatchAllData" ma:web="c2b84374-c7b4-4c9f-a8cd-f2be2dc14a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b84374-c7b4-4c9f-a8cd-f2be2dc14ae3">
      <UserInfo>
        <DisplayName>Allison Hirschorn</DisplayName>
        <AccountId>23</AccountId>
        <AccountType/>
      </UserInfo>
      <UserInfo>
        <DisplayName>Brian Bourbeau</DisplayName>
        <AccountId>26</AccountId>
        <AccountType/>
      </UserInfo>
      <UserInfo>
        <DisplayName>Rachael Willeford</DisplayName>
        <AccountId>515</AccountId>
        <AccountType/>
      </UserInfo>
    </SharedWithUsers>
    <lcf76f155ced4ddcb4097134ff3c332f xmlns="729ba519-fdf0-4d1e-822f-a497148b3b76">
      <Terms xmlns="http://schemas.microsoft.com/office/infopath/2007/PartnerControls"/>
    </lcf76f155ced4ddcb4097134ff3c332f>
    <TaxCatchAll xmlns="c2b84374-c7b4-4c9f-a8cd-f2be2dc14ae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04A067-F048-4253-9DDC-E52419A2B611}">
  <ds:schemaRefs>
    <ds:schemaRef ds:uri="729ba519-fdf0-4d1e-822f-a497148b3b76"/>
    <ds:schemaRef ds:uri="c2b84374-c7b4-4c9f-a8cd-f2be2dc14a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8FA47AA-BACB-4BBB-8C51-D8F3404A3DF5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729ba519-fdf0-4d1e-822f-a497148b3b76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c2b84374-c7b4-4c9f-a8cd-f2be2dc14ae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486C12-37E7-453F-9790-1E1D48EE0C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1574</TotalTime>
  <Words>4195</Words>
  <Application>Microsoft Office PowerPoint</Application>
  <PresentationFormat>Widescreen</PresentationFormat>
  <Paragraphs>545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Courier New</vt:lpstr>
      <vt:lpstr>Georgia</vt:lpstr>
      <vt:lpstr>Times New Roman</vt:lpstr>
      <vt:lpstr>Wingdings</vt:lpstr>
      <vt:lpstr>Office Theme</vt:lpstr>
      <vt:lpstr>Care Management Services</vt:lpstr>
      <vt:lpstr>Definition and Purpose of Care Management Services</vt:lpstr>
      <vt:lpstr>Care Management Services</vt:lpstr>
      <vt:lpstr>Goals of Care Management</vt:lpstr>
      <vt:lpstr>Care Management Services</vt:lpstr>
      <vt:lpstr>Care Management Services </vt:lpstr>
      <vt:lpstr>PowerPoint Presentation</vt:lpstr>
      <vt:lpstr>Medicare Utilization of Care Management Services</vt:lpstr>
      <vt:lpstr>PowerPoint Presentation</vt:lpstr>
      <vt:lpstr>PowerPoint Presentation</vt:lpstr>
      <vt:lpstr>PowerPoint Presentation</vt:lpstr>
      <vt:lpstr>Medicare Utilization Care Management Services</vt:lpstr>
      <vt:lpstr>Care Management Services</vt:lpstr>
      <vt:lpstr>Care Delivery</vt:lpstr>
      <vt:lpstr>What’s included in a  comprehensive care plan?</vt:lpstr>
      <vt:lpstr>ASCO Cancer Treatment Plan</vt:lpstr>
      <vt:lpstr>Care Management Services Activities</vt:lpstr>
      <vt:lpstr>Care Management Activities Addressing SDOH</vt:lpstr>
      <vt:lpstr>Care Team</vt:lpstr>
      <vt:lpstr>PowerPoint Presentation</vt:lpstr>
      <vt:lpstr>Quality Programs and Initiatives</vt:lpstr>
      <vt:lpstr>  ASCO/COA  Oncology Medical Home</vt:lpstr>
      <vt:lpstr>Enhanced Oncology Model (EOM)</vt:lpstr>
      <vt:lpstr>Practice Administration and Workflow</vt:lpstr>
      <vt:lpstr>Care Management Services Practice Administration Requirements</vt:lpstr>
      <vt:lpstr>Required Actions for Care Management Services </vt:lpstr>
      <vt:lpstr>Steps for Practice Administration</vt:lpstr>
      <vt:lpstr>Practice Administration Implementation Guides and Resources</vt:lpstr>
      <vt:lpstr>Coding and Reporting</vt:lpstr>
      <vt:lpstr>Care Management Services Comparison</vt:lpstr>
      <vt:lpstr> CPT Codes</vt:lpstr>
      <vt:lpstr>Time Requirements</vt:lpstr>
      <vt:lpstr>Activities That Do Not Count Towards Time</vt:lpstr>
      <vt:lpstr>Date of Service</vt:lpstr>
      <vt:lpstr>Reporting Example: Date of Service </vt:lpstr>
      <vt:lpstr>Clinical Staff and Physician Work</vt:lpstr>
      <vt:lpstr>Reporting Example: Chronic Care Management (CCM) Physician and Clinical Staff Time</vt:lpstr>
      <vt:lpstr>CMS Initiating Visit Requirement Chronic Care Management Services</vt:lpstr>
      <vt:lpstr>Care Management Services Code Selection</vt:lpstr>
      <vt:lpstr>Care Management Services Principal Care Management Service (PCM) </vt:lpstr>
      <vt:lpstr>Care Management Services Chronic Care Management Services (CCM) </vt:lpstr>
      <vt:lpstr>Care Management Services Complex Chronic Care Management Services (CCCM) </vt:lpstr>
      <vt:lpstr>Documentation Requirements</vt:lpstr>
      <vt:lpstr>Reimbursement </vt:lpstr>
      <vt:lpstr>Clinician Reimbursement</vt:lpstr>
      <vt:lpstr>Example: Multiple Clinician Reporting</vt:lpstr>
      <vt:lpstr>PowerPoint Presentation</vt:lpstr>
      <vt:lpstr>Resources</vt:lpstr>
      <vt:lpstr>Resources and References</vt:lpstr>
      <vt:lpstr>Resources and References</vt:lpstr>
      <vt:lpstr>Resources and References</vt:lpstr>
      <vt:lpstr>Q&amp;A</vt:lpstr>
      <vt:lpstr>Questions about care management services or any other coding question may be sent to practice@asco.org.     ASCO Practice Central Coding and Reimbursement 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Hirschorn</dc:creator>
  <cp:lastModifiedBy>Allison Hirschorn</cp:lastModifiedBy>
  <cp:revision>50</cp:revision>
  <dcterms:created xsi:type="dcterms:W3CDTF">2021-12-06T15:00:56Z</dcterms:created>
  <dcterms:modified xsi:type="dcterms:W3CDTF">2023-05-25T17:55:08Z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0x01010056F15E894A20AB4A8C08CB36E56A7D57</vt:lpwstr>
  </property>
  <property fmtid="{D5CDD505-2E9C-101B-9397-08002B2CF9AE}" pid="3" name="MediaServiceImageTags">
    <vt:lpwstr/>
  </property>
</Properties>
</file>