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8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9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0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2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3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14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15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notesSlides/notesSlide20.xml" ContentType="application/vnd.openxmlformats-officedocument.presentationml.notesSlide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70" r:id="rId5"/>
  </p:sldMasterIdLst>
  <p:notesMasterIdLst>
    <p:notesMasterId r:id="rId44"/>
  </p:notesMasterIdLst>
  <p:handoutMasterIdLst>
    <p:handoutMasterId r:id="rId45"/>
  </p:handoutMasterIdLst>
  <p:sldIdLst>
    <p:sldId id="267" r:id="rId6"/>
    <p:sldId id="853" r:id="rId7"/>
    <p:sldId id="269" r:id="rId8"/>
    <p:sldId id="633" r:id="rId9"/>
    <p:sldId id="2696" r:id="rId10"/>
    <p:sldId id="302" r:id="rId11"/>
    <p:sldId id="2740" r:id="rId12"/>
    <p:sldId id="315" r:id="rId13"/>
    <p:sldId id="279" r:id="rId14"/>
    <p:sldId id="270" r:id="rId15"/>
    <p:sldId id="324" r:id="rId16"/>
    <p:sldId id="2719" r:id="rId17"/>
    <p:sldId id="323" r:id="rId18"/>
    <p:sldId id="303" r:id="rId19"/>
    <p:sldId id="2721" r:id="rId20"/>
    <p:sldId id="2717" r:id="rId21"/>
    <p:sldId id="281" r:id="rId22"/>
    <p:sldId id="334" r:id="rId23"/>
    <p:sldId id="2735" r:id="rId24"/>
    <p:sldId id="322" r:id="rId25"/>
    <p:sldId id="2742" r:id="rId26"/>
    <p:sldId id="2743" r:id="rId27"/>
    <p:sldId id="328" r:id="rId28"/>
    <p:sldId id="2739" r:id="rId29"/>
    <p:sldId id="317" r:id="rId30"/>
    <p:sldId id="2712" r:id="rId31"/>
    <p:sldId id="2718" r:id="rId32"/>
    <p:sldId id="2734" r:id="rId33"/>
    <p:sldId id="320" r:id="rId34"/>
    <p:sldId id="318" r:id="rId35"/>
    <p:sldId id="335" r:id="rId36"/>
    <p:sldId id="321" r:id="rId37"/>
    <p:sldId id="289" r:id="rId38"/>
    <p:sldId id="290" r:id="rId39"/>
    <p:sldId id="336" r:id="rId40"/>
    <p:sldId id="2741" r:id="rId41"/>
    <p:sldId id="312" r:id="rId42"/>
    <p:sldId id="313" r:id="rId4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EFDE267-7FB1-6B6E-71F4-99CB3E9B8BB8}" name="Allison Hirschorn" initials="AH" userId="S::allison.hirschorn@asco.org::872e70b2-d477-4106-a01c-d1675fc792e6" providerId="AD"/>
  <p188:author id="{4D1B7A71-F0BE-68D9-2703-CBEF2699991A}" name="Allison Hirschorn" initials="AH" userId="S::Allison.Hirschorn@asco.org::ba86f58b-74a1-46c0-b166-6f1f57a68e1e" providerId="AD"/>
  <p188:author id="{C3268CE8-2F24-71CC-6576-B083A943BBB2}" name="Brian Bourbeau" initials="BB" userId="S::Brian.Bourbeau@asco.org::845f1418-2c10-40bb-b7f3-27815e894bd8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557"/>
    <a:srgbClr val="007582"/>
    <a:srgbClr val="75787B"/>
    <a:srgbClr val="0076A9"/>
    <a:srgbClr val="59CB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DDFBF4C-F2F8-4867-BA41-CD1E6AF2BFC4}" v="13" dt="2023-05-25T16:52:21.38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650" autoAdjust="0"/>
    <p:restoredTop sz="93420" autoAdjust="0"/>
  </p:normalViewPr>
  <p:slideViewPr>
    <p:cSldViewPr snapToGrid="0">
      <p:cViewPr varScale="1">
        <p:scale>
          <a:sx n="106" d="100"/>
          <a:sy n="106" d="100"/>
        </p:scale>
        <p:origin x="138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0" d="100"/>
          <a:sy n="50" d="100"/>
        </p:scale>
        <p:origin x="2712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viewProps" Target="viewProps.xml"/><Relationship Id="rId50" Type="http://schemas.microsoft.com/office/2016/11/relationships/changesInfo" Target="changesInfos/changesInfo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notesMaster" Target="notesMasters/notesMaster1.xml"/><Relationship Id="rId52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theme" Target="theme/theme1.xml"/><Relationship Id="rId8" Type="http://schemas.openxmlformats.org/officeDocument/2006/relationships/slide" Target="slides/slide3.xml"/><Relationship Id="rId51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lison Hirschorn" userId="ba86f58b-74a1-46c0-b166-6f1f57a68e1e" providerId="ADAL" clId="{90DBD5DD-B916-4B8F-A039-A078A3554943}"/>
    <pc:docChg chg="delSld modSld sldOrd">
      <pc:chgData name="Allison Hirschorn" userId="ba86f58b-74a1-46c0-b166-6f1f57a68e1e" providerId="ADAL" clId="{90DBD5DD-B916-4B8F-A039-A078A3554943}" dt="2023-05-16T14:04:42.703" v="80" actId="14100"/>
      <pc:docMkLst>
        <pc:docMk/>
      </pc:docMkLst>
      <pc:sldChg chg="ord">
        <pc:chgData name="Allison Hirschorn" userId="ba86f58b-74a1-46c0-b166-6f1f57a68e1e" providerId="ADAL" clId="{90DBD5DD-B916-4B8F-A039-A078A3554943}" dt="2023-05-15T14:41:50.141" v="3"/>
        <pc:sldMkLst>
          <pc:docMk/>
          <pc:sldMk cId="4119709787" sldId="279"/>
        </pc:sldMkLst>
      </pc:sldChg>
      <pc:sldChg chg="del ord">
        <pc:chgData name="Allison Hirschorn" userId="ba86f58b-74a1-46c0-b166-6f1f57a68e1e" providerId="ADAL" clId="{90DBD5DD-B916-4B8F-A039-A078A3554943}" dt="2023-05-15T15:15:12.169" v="23" actId="2696"/>
        <pc:sldMkLst>
          <pc:docMk/>
          <pc:sldMk cId="1239001509" sldId="286"/>
        </pc:sldMkLst>
      </pc:sldChg>
      <pc:sldChg chg="modSp">
        <pc:chgData name="Allison Hirschorn" userId="ba86f58b-74a1-46c0-b166-6f1f57a68e1e" providerId="ADAL" clId="{90DBD5DD-B916-4B8F-A039-A078A3554943}" dt="2023-05-15T15:18:05.832" v="24" actId="20577"/>
        <pc:sldMkLst>
          <pc:docMk/>
          <pc:sldMk cId="1748520044" sldId="289"/>
        </pc:sldMkLst>
        <pc:graphicFrameChg chg="mod">
          <ac:chgData name="Allison Hirschorn" userId="ba86f58b-74a1-46c0-b166-6f1f57a68e1e" providerId="ADAL" clId="{90DBD5DD-B916-4B8F-A039-A078A3554943}" dt="2023-05-15T15:18:05.832" v="24" actId="20577"/>
          <ac:graphicFrameMkLst>
            <pc:docMk/>
            <pc:sldMk cId="1748520044" sldId="289"/>
            <ac:graphicFrameMk id="8" creationId="{77E7EA48-046E-D3D4-AEAB-86D31D61E35F}"/>
          </ac:graphicFrameMkLst>
        </pc:graphicFrameChg>
      </pc:sldChg>
      <pc:sldChg chg="ord">
        <pc:chgData name="Allison Hirschorn" userId="ba86f58b-74a1-46c0-b166-6f1f57a68e1e" providerId="ADAL" clId="{90DBD5DD-B916-4B8F-A039-A078A3554943}" dt="2023-05-16T13:45:36.676" v="75"/>
        <pc:sldMkLst>
          <pc:docMk/>
          <pc:sldMk cId="3438215428" sldId="303"/>
        </pc:sldMkLst>
      </pc:sldChg>
      <pc:sldChg chg="ord">
        <pc:chgData name="Allison Hirschorn" userId="ba86f58b-74a1-46c0-b166-6f1f57a68e1e" providerId="ADAL" clId="{90DBD5DD-B916-4B8F-A039-A078A3554943}" dt="2023-05-15T15:24:56.313" v="45"/>
        <pc:sldMkLst>
          <pc:docMk/>
          <pc:sldMk cId="2480025870" sldId="317"/>
        </pc:sldMkLst>
      </pc:sldChg>
      <pc:sldChg chg="ord">
        <pc:chgData name="Allison Hirschorn" userId="ba86f58b-74a1-46c0-b166-6f1f57a68e1e" providerId="ADAL" clId="{90DBD5DD-B916-4B8F-A039-A078A3554943}" dt="2023-05-15T16:04:54.752" v="70"/>
        <pc:sldMkLst>
          <pc:docMk/>
          <pc:sldMk cId="1081549957" sldId="322"/>
        </pc:sldMkLst>
      </pc:sldChg>
      <pc:sldChg chg="ord">
        <pc:chgData name="Allison Hirschorn" userId="ba86f58b-74a1-46c0-b166-6f1f57a68e1e" providerId="ADAL" clId="{90DBD5DD-B916-4B8F-A039-A078A3554943}" dt="2023-05-16T13:46:26.178" v="77"/>
        <pc:sldMkLst>
          <pc:docMk/>
          <pc:sldMk cId="3888073909" sldId="323"/>
        </pc:sldMkLst>
      </pc:sldChg>
      <pc:sldChg chg="ord">
        <pc:chgData name="Allison Hirschorn" userId="ba86f58b-74a1-46c0-b166-6f1f57a68e1e" providerId="ADAL" clId="{90DBD5DD-B916-4B8F-A039-A078A3554943}" dt="2023-05-15T14:58:39.908" v="14"/>
        <pc:sldMkLst>
          <pc:docMk/>
          <pc:sldMk cId="3854845992" sldId="324"/>
        </pc:sldMkLst>
      </pc:sldChg>
      <pc:sldChg chg="del ord">
        <pc:chgData name="Allison Hirschorn" userId="ba86f58b-74a1-46c0-b166-6f1f57a68e1e" providerId="ADAL" clId="{90DBD5DD-B916-4B8F-A039-A078A3554943}" dt="2023-05-15T15:57:50.069" v="62" actId="2696"/>
        <pc:sldMkLst>
          <pc:docMk/>
          <pc:sldMk cId="3717738306" sldId="328"/>
        </pc:sldMkLst>
      </pc:sldChg>
      <pc:sldChg chg="ord">
        <pc:chgData name="Allison Hirschorn" userId="ba86f58b-74a1-46c0-b166-6f1f57a68e1e" providerId="ADAL" clId="{90DBD5DD-B916-4B8F-A039-A078A3554943}" dt="2023-05-15T15:25:15.646" v="51"/>
        <pc:sldMkLst>
          <pc:docMk/>
          <pc:sldMk cId="4028119630" sldId="2712"/>
        </pc:sldMkLst>
      </pc:sldChg>
      <pc:sldChg chg="ord">
        <pc:chgData name="Allison Hirschorn" userId="ba86f58b-74a1-46c0-b166-6f1f57a68e1e" providerId="ADAL" clId="{90DBD5DD-B916-4B8F-A039-A078A3554943}" dt="2023-05-15T15:25:18.343" v="53"/>
        <pc:sldMkLst>
          <pc:docMk/>
          <pc:sldMk cId="1247936161" sldId="2718"/>
        </pc:sldMkLst>
      </pc:sldChg>
      <pc:sldChg chg="ord">
        <pc:chgData name="Allison Hirschorn" userId="ba86f58b-74a1-46c0-b166-6f1f57a68e1e" providerId="ADAL" clId="{90DBD5DD-B916-4B8F-A039-A078A3554943}" dt="2023-05-15T14:44:27.805" v="5"/>
        <pc:sldMkLst>
          <pc:docMk/>
          <pc:sldMk cId="3047314112" sldId="2719"/>
        </pc:sldMkLst>
      </pc:sldChg>
      <pc:sldChg chg="del ord">
        <pc:chgData name="Allison Hirschorn" userId="ba86f58b-74a1-46c0-b166-6f1f57a68e1e" providerId="ADAL" clId="{90DBD5DD-B916-4B8F-A039-A078A3554943}" dt="2023-05-15T15:22:13.832" v="37" actId="2696"/>
        <pc:sldMkLst>
          <pc:docMk/>
          <pc:sldMk cId="1500668329" sldId="2731"/>
        </pc:sldMkLst>
      </pc:sldChg>
      <pc:sldChg chg="modSp mod ord">
        <pc:chgData name="Allison Hirschorn" userId="ba86f58b-74a1-46c0-b166-6f1f57a68e1e" providerId="ADAL" clId="{90DBD5DD-B916-4B8F-A039-A078A3554943}" dt="2023-05-16T14:04:42.703" v="80" actId="14100"/>
        <pc:sldMkLst>
          <pc:docMk/>
          <pc:sldMk cId="3458385211" sldId="2734"/>
        </pc:sldMkLst>
        <pc:spChg chg="mod">
          <ac:chgData name="Allison Hirschorn" userId="ba86f58b-74a1-46c0-b166-6f1f57a68e1e" providerId="ADAL" clId="{90DBD5DD-B916-4B8F-A039-A078A3554943}" dt="2023-05-16T14:04:42.703" v="80" actId="14100"/>
          <ac:spMkLst>
            <pc:docMk/>
            <pc:sldMk cId="3458385211" sldId="2734"/>
            <ac:spMk id="2" creationId="{A2253166-3DFE-D8A9-0E9E-736E118F23FE}"/>
          </ac:spMkLst>
        </pc:spChg>
        <pc:graphicFrameChg chg="mod">
          <ac:chgData name="Allison Hirschorn" userId="ba86f58b-74a1-46c0-b166-6f1f57a68e1e" providerId="ADAL" clId="{90DBD5DD-B916-4B8F-A039-A078A3554943}" dt="2023-05-16T14:04:38.769" v="79" actId="14100"/>
          <ac:graphicFrameMkLst>
            <pc:docMk/>
            <pc:sldMk cId="3458385211" sldId="2734"/>
            <ac:graphicFrameMk id="7" creationId="{D151284E-AB7A-29AC-8109-A7815DF0387C}"/>
          </ac:graphicFrameMkLst>
        </pc:graphicFrameChg>
      </pc:sldChg>
      <pc:sldChg chg="ord">
        <pc:chgData name="Allison Hirschorn" userId="ba86f58b-74a1-46c0-b166-6f1f57a68e1e" providerId="ADAL" clId="{90DBD5DD-B916-4B8F-A039-A078A3554943}" dt="2023-05-15T16:06:27.553" v="72"/>
        <pc:sldMkLst>
          <pc:docMk/>
          <pc:sldMk cId="2152218224" sldId="2735"/>
        </pc:sldMkLst>
      </pc:sldChg>
      <pc:sldChg chg="modSp del mod ord">
        <pc:chgData name="Allison Hirschorn" userId="ba86f58b-74a1-46c0-b166-6f1f57a68e1e" providerId="ADAL" clId="{90DBD5DD-B916-4B8F-A039-A078A3554943}" dt="2023-05-15T16:07:22.082" v="73" actId="2696"/>
        <pc:sldMkLst>
          <pc:docMk/>
          <pc:sldMk cId="3772879628" sldId="2737"/>
        </pc:sldMkLst>
        <pc:graphicFrameChg chg="modGraphic">
          <ac:chgData name="Allison Hirschorn" userId="ba86f58b-74a1-46c0-b166-6f1f57a68e1e" providerId="ADAL" clId="{90DBD5DD-B916-4B8F-A039-A078A3554943}" dt="2023-05-15T14:55:07.517" v="8" actId="207"/>
          <ac:graphicFrameMkLst>
            <pc:docMk/>
            <pc:sldMk cId="3772879628" sldId="2737"/>
            <ac:graphicFrameMk id="7" creationId="{61A3C517-84E9-3890-5897-A050B940D224}"/>
          </ac:graphicFrameMkLst>
        </pc:graphicFrameChg>
      </pc:sldChg>
    </pc:docChg>
  </pc:docChgLst>
  <pc:docChgLst>
    <pc:chgData name="Allison Hirschorn" userId="ba86f58b-74a1-46c0-b166-6f1f57a68e1e" providerId="ADAL" clId="{11373592-20B8-4708-ACA6-92EC305900C7}"/>
    <pc:docChg chg="undo custSel addSld delSld modSld sldOrd">
      <pc:chgData name="Allison Hirschorn" userId="ba86f58b-74a1-46c0-b166-6f1f57a68e1e" providerId="ADAL" clId="{11373592-20B8-4708-ACA6-92EC305900C7}" dt="2023-05-09T16:27:47.888" v="449" actId="14100"/>
      <pc:docMkLst>
        <pc:docMk/>
      </pc:docMkLst>
      <pc:sldChg chg="del">
        <pc:chgData name="Allison Hirschorn" userId="ba86f58b-74a1-46c0-b166-6f1f57a68e1e" providerId="ADAL" clId="{11373592-20B8-4708-ACA6-92EC305900C7}" dt="2023-05-09T15:59:19.378" v="148" actId="2696"/>
        <pc:sldMkLst>
          <pc:docMk/>
          <pc:sldMk cId="2394631184" sldId="259"/>
        </pc:sldMkLst>
      </pc:sldChg>
      <pc:sldChg chg="del">
        <pc:chgData name="Allison Hirschorn" userId="ba86f58b-74a1-46c0-b166-6f1f57a68e1e" providerId="ADAL" clId="{11373592-20B8-4708-ACA6-92EC305900C7}" dt="2023-05-09T15:59:22.121" v="149" actId="2696"/>
        <pc:sldMkLst>
          <pc:docMk/>
          <pc:sldMk cId="104055200" sldId="264"/>
        </pc:sldMkLst>
      </pc:sldChg>
      <pc:sldChg chg="del">
        <pc:chgData name="Allison Hirschorn" userId="ba86f58b-74a1-46c0-b166-6f1f57a68e1e" providerId="ADAL" clId="{11373592-20B8-4708-ACA6-92EC305900C7}" dt="2023-05-09T16:20:55.132" v="311" actId="2696"/>
        <pc:sldMkLst>
          <pc:docMk/>
          <pc:sldMk cId="295094545" sldId="265"/>
        </pc:sldMkLst>
      </pc:sldChg>
      <pc:sldChg chg="del">
        <pc:chgData name="Allison Hirschorn" userId="ba86f58b-74a1-46c0-b166-6f1f57a68e1e" providerId="ADAL" clId="{11373592-20B8-4708-ACA6-92EC305900C7}" dt="2023-05-09T16:20:57.837" v="312" actId="2696"/>
        <pc:sldMkLst>
          <pc:docMk/>
          <pc:sldMk cId="4192672512" sldId="266"/>
        </pc:sldMkLst>
      </pc:sldChg>
      <pc:sldChg chg="del">
        <pc:chgData name="Allison Hirschorn" userId="ba86f58b-74a1-46c0-b166-6f1f57a68e1e" providerId="ADAL" clId="{11373592-20B8-4708-ACA6-92EC305900C7}" dt="2023-05-09T15:49:08.204" v="70" actId="2696"/>
        <pc:sldMkLst>
          <pc:docMk/>
          <pc:sldMk cId="2870780012" sldId="269"/>
        </pc:sldMkLst>
      </pc:sldChg>
      <pc:sldChg chg="del">
        <pc:chgData name="Allison Hirschorn" userId="ba86f58b-74a1-46c0-b166-6f1f57a68e1e" providerId="ADAL" clId="{11373592-20B8-4708-ACA6-92EC305900C7}" dt="2023-05-09T16:00:55.503" v="160" actId="47"/>
        <pc:sldMkLst>
          <pc:docMk/>
          <pc:sldMk cId="2947622089" sldId="273"/>
        </pc:sldMkLst>
      </pc:sldChg>
      <pc:sldChg chg="del">
        <pc:chgData name="Allison Hirschorn" userId="ba86f58b-74a1-46c0-b166-6f1f57a68e1e" providerId="ADAL" clId="{11373592-20B8-4708-ACA6-92EC305900C7}" dt="2023-05-09T15:49:51.187" v="72" actId="2696"/>
        <pc:sldMkLst>
          <pc:docMk/>
          <pc:sldMk cId="2663442874" sldId="277"/>
        </pc:sldMkLst>
      </pc:sldChg>
      <pc:sldChg chg="del">
        <pc:chgData name="Allison Hirschorn" userId="ba86f58b-74a1-46c0-b166-6f1f57a68e1e" providerId="ADAL" clId="{11373592-20B8-4708-ACA6-92EC305900C7}" dt="2023-05-09T15:57:43.058" v="135" actId="2696"/>
        <pc:sldMkLst>
          <pc:docMk/>
          <pc:sldMk cId="3295153141" sldId="278"/>
        </pc:sldMkLst>
      </pc:sldChg>
      <pc:sldChg chg="del">
        <pc:chgData name="Allison Hirschorn" userId="ba86f58b-74a1-46c0-b166-6f1f57a68e1e" providerId="ADAL" clId="{11373592-20B8-4708-ACA6-92EC305900C7}" dt="2023-05-09T16:00:53.733" v="159" actId="47"/>
        <pc:sldMkLst>
          <pc:docMk/>
          <pc:sldMk cId="3374570909" sldId="283"/>
        </pc:sldMkLst>
      </pc:sldChg>
      <pc:sldChg chg="del">
        <pc:chgData name="Allison Hirschorn" userId="ba86f58b-74a1-46c0-b166-6f1f57a68e1e" providerId="ADAL" clId="{11373592-20B8-4708-ACA6-92EC305900C7}" dt="2023-05-09T15:57:09.201" v="132" actId="2696"/>
        <pc:sldMkLst>
          <pc:docMk/>
          <pc:sldMk cId="1662637959" sldId="284"/>
        </pc:sldMkLst>
      </pc:sldChg>
      <pc:sldChg chg="del">
        <pc:chgData name="Allison Hirschorn" userId="ba86f58b-74a1-46c0-b166-6f1f57a68e1e" providerId="ADAL" clId="{11373592-20B8-4708-ACA6-92EC305900C7}" dt="2023-05-09T16:02:03.969" v="167" actId="47"/>
        <pc:sldMkLst>
          <pc:docMk/>
          <pc:sldMk cId="2474565277" sldId="285"/>
        </pc:sldMkLst>
      </pc:sldChg>
      <pc:sldChg chg="del">
        <pc:chgData name="Allison Hirschorn" userId="ba86f58b-74a1-46c0-b166-6f1f57a68e1e" providerId="ADAL" clId="{11373592-20B8-4708-ACA6-92EC305900C7}" dt="2023-05-09T16:02:51.877" v="170" actId="2696"/>
        <pc:sldMkLst>
          <pc:docMk/>
          <pc:sldMk cId="296429294" sldId="293"/>
        </pc:sldMkLst>
      </pc:sldChg>
      <pc:sldChg chg="del">
        <pc:chgData name="Allison Hirschorn" userId="ba86f58b-74a1-46c0-b166-6f1f57a68e1e" providerId="ADAL" clId="{11373592-20B8-4708-ACA6-92EC305900C7}" dt="2023-05-09T16:19:51.883" v="307" actId="2696"/>
        <pc:sldMkLst>
          <pc:docMk/>
          <pc:sldMk cId="3237957641" sldId="298"/>
        </pc:sldMkLst>
      </pc:sldChg>
      <pc:sldChg chg="ord modNotesTx">
        <pc:chgData name="Allison Hirschorn" userId="ba86f58b-74a1-46c0-b166-6f1f57a68e1e" providerId="ADAL" clId="{11373592-20B8-4708-ACA6-92EC305900C7}" dt="2023-05-09T16:12:01.972" v="204" actId="20577"/>
        <pc:sldMkLst>
          <pc:docMk/>
          <pc:sldMk cId="7560730" sldId="302"/>
        </pc:sldMkLst>
      </pc:sldChg>
      <pc:sldChg chg="modSp">
        <pc:chgData name="Allison Hirschorn" userId="ba86f58b-74a1-46c0-b166-6f1f57a68e1e" providerId="ADAL" clId="{11373592-20B8-4708-ACA6-92EC305900C7}" dt="2023-05-09T15:56:30.385" v="128" actId="113"/>
        <pc:sldMkLst>
          <pc:docMk/>
          <pc:sldMk cId="3438215428" sldId="303"/>
        </pc:sldMkLst>
        <pc:graphicFrameChg chg="mod">
          <ac:chgData name="Allison Hirschorn" userId="ba86f58b-74a1-46c0-b166-6f1f57a68e1e" providerId="ADAL" clId="{11373592-20B8-4708-ACA6-92EC305900C7}" dt="2023-05-09T15:56:30.385" v="128" actId="113"/>
          <ac:graphicFrameMkLst>
            <pc:docMk/>
            <pc:sldMk cId="3438215428" sldId="303"/>
            <ac:graphicFrameMk id="9" creationId="{B7F796EF-FA4C-C9E6-AB2F-F590E9C811BB}"/>
          </ac:graphicFrameMkLst>
        </pc:graphicFrameChg>
      </pc:sldChg>
      <pc:sldChg chg="del">
        <pc:chgData name="Allison Hirschorn" userId="ba86f58b-74a1-46c0-b166-6f1f57a68e1e" providerId="ADAL" clId="{11373592-20B8-4708-ACA6-92EC305900C7}" dt="2023-05-09T16:00:06.414" v="154" actId="47"/>
        <pc:sldMkLst>
          <pc:docMk/>
          <pc:sldMk cId="1502867223" sldId="631"/>
        </pc:sldMkLst>
      </pc:sldChg>
      <pc:sldChg chg="del">
        <pc:chgData name="Allison Hirschorn" userId="ba86f58b-74a1-46c0-b166-6f1f57a68e1e" providerId="ADAL" clId="{11373592-20B8-4708-ACA6-92EC305900C7}" dt="2023-05-09T16:00:09.721" v="156" actId="47"/>
        <pc:sldMkLst>
          <pc:docMk/>
          <pc:sldMk cId="1265453644" sldId="635"/>
        </pc:sldMkLst>
      </pc:sldChg>
      <pc:sldChg chg="del">
        <pc:chgData name="Allison Hirschorn" userId="ba86f58b-74a1-46c0-b166-6f1f57a68e1e" providerId="ADAL" clId="{11373592-20B8-4708-ACA6-92EC305900C7}" dt="2023-05-09T15:58:22.246" v="138" actId="2696"/>
        <pc:sldMkLst>
          <pc:docMk/>
          <pc:sldMk cId="319077627" sldId="636"/>
        </pc:sldMkLst>
      </pc:sldChg>
      <pc:sldChg chg="del">
        <pc:chgData name="Allison Hirschorn" userId="ba86f58b-74a1-46c0-b166-6f1f57a68e1e" providerId="ADAL" clId="{11373592-20B8-4708-ACA6-92EC305900C7}" dt="2023-05-09T15:58:22.246" v="138" actId="2696"/>
        <pc:sldMkLst>
          <pc:docMk/>
          <pc:sldMk cId="2637243433" sldId="637"/>
        </pc:sldMkLst>
      </pc:sldChg>
      <pc:sldChg chg="del">
        <pc:chgData name="Allison Hirschorn" userId="ba86f58b-74a1-46c0-b166-6f1f57a68e1e" providerId="ADAL" clId="{11373592-20B8-4708-ACA6-92EC305900C7}" dt="2023-05-09T15:58:22.246" v="138" actId="2696"/>
        <pc:sldMkLst>
          <pc:docMk/>
          <pc:sldMk cId="3158723840" sldId="642"/>
        </pc:sldMkLst>
      </pc:sldChg>
      <pc:sldChg chg="add del">
        <pc:chgData name="Allison Hirschorn" userId="ba86f58b-74a1-46c0-b166-6f1f57a68e1e" providerId="ADAL" clId="{11373592-20B8-4708-ACA6-92EC305900C7}" dt="2023-05-09T16:01:58.540" v="165" actId="47"/>
        <pc:sldMkLst>
          <pc:docMk/>
          <pc:sldMk cId="24443866" sldId="644"/>
        </pc:sldMkLst>
      </pc:sldChg>
      <pc:sldChg chg="del">
        <pc:chgData name="Allison Hirschorn" userId="ba86f58b-74a1-46c0-b166-6f1f57a68e1e" providerId="ADAL" clId="{11373592-20B8-4708-ACA6-92EC305900C7}" dt="2023-05-09T16:02:00.954" v="166" actId="47"/>
        <pc:sldMkLst>
          <pc:docMk/>
          <pc:sldMk cId="1792907601" sldId="647"/>
        </pc:sldMkLst>
      </pc:sldChg>
      <pc:sldChg chg="del">
        <pc:chgData name="Allison Hirschorn" userId="ba86f58b-74a1-46c0-b166-6f1f57a68e1e" providerId="ADAL" clId="{11373592-20B8-4708-ACA6-92EC305900C7}" dt="2023-05-09T15:59:57.865" v="152" actId="47"/>
        <pc:sldMkLst>
          <pc:docMk/>
          <pc:sldMk cId="2151629014" sldId="654"/>
        </pc:sldMkLst>
      </pc:sldChg>
      <pc:sldChg chg="del">
        <pc:chgData name="Allison Hirschorn" userId="ba86f58b-74a1-46c0-b166-6f1f57a68e1e" providerId="ADAL" clId="{11373592-20B8-4708-ACA6-92EC305900C7}" dt="2023-05-09T15:59:56.970" v="151" actId="47"/>
        <pc:sldMkLst>
          <pc:docMk/>
          <pc:sldMk cId="2843846521" sldId="656"/>
        </pc:sldMkLst>
      </pc:sldChg>
      <pc:sldChg chg="del">
        <pc:chgData name="Allison Hirschorn" userId="ba86f58b-74a1-46c0-b166-6f1f57a68e1e" providerId="ADAL" clId="{11373592-20B8-4708-ACA6-92EC305900C7}" dt="2023-05-09T15:59:59.724" v="153" actId="47"/>
        <pc:sldMkLst>
          <pc:docMk/>
          <pc:sldMk cId="3482844612" sldId="659"/>
        </pc:sldMkLst>
      </pc:sldChg>
      <pc:sldChg chg="del">
        <pc:chgData name="Allison Hirschorn" userId="ba86f58b-74a1-46c0-b166-6f1f57a68e1e" providerId="ADAL" clId="{11373592-20B8-4708-ACA6-92EC305900C7}" dt="2023-05-09T15:58:56.843" v="146" actId="2696"/>
        <pc:sldMkLst>
          <pc:docMk/>
          <pc:sldMk cId="858246081" sldId="661"/>
        </pc:sldMkLst>
      </pc:sldChg>
      <pc:sldChg chg="del">
        <pc:chgData name="Allison Hirschorn" userId="ba86f58b-74a1-46c0-b166-6f1f57a68e1e" providerId="ADAL" clId="{11373592-20B8-4708-ACA6-92EC305900C7}" dt="2023-05-09T15:46:36.253" v="62" actId="2696"/>
        <pc:sldMkLst>
          <pc:docMk/>
          <pc:sldMk cId="3311787230" sldId="838"/>
        </pc:sldMkLst>
      </pc:sldChg>
      <pc:sldChg chg="del">
        <pc:chgData name="Allison Hirschorn" userId="ba86f58b-74a1-46c0-b166-6f1f57a68e1e" providerId="ADAL" clId="{11373592-20B8-4708-ACA6-92EC305900C7}" dt="2023-05-09T15:57:43.058" v="135" actId="2696"/>
        <pc:sldMkLst>
          <pc:docMk/>
          <pc:sldMk cId="4143416662" sldId="841"/>
        </pc:sldMkLst>
      </pc:sldChg>
      <pc:sldChg chg="del">
        <pc:chgData name="Allison Hirschorn" userId="ba86f58b-74a1-46c0-b166-6f1f57a68e1e" providerId="ADAL" clId="{11373592-20B8-4708-ACA6-92EC305900C7}" dt="2023-05-09T16:00:17.101" v="157" actId="47"/>
        <pc:sldMkLst>
          <pc:docMk/>
          <pc:sldMk cId="1490740744" sldId="842"/>
        </pc:sldMkLst>
      </pc:sldChg>
      <pc:sldChg chg="del">
        <pc:chgData name="Allison Hirschorn" userId="ba86f58b-74a1-46c0-b166-6f1f57a68e1e" providerId="ADAL" clId="{11373592-20B8-4708-ACA6-92EC305900C7}" dt="2023-05-09T15:57:43.058" v="135" actId="2696"/>
        <pc:sldMkLst>
          <pc:docMk/>
          <pc:sldMk cId="1453349160" sldId="843"/>
        </pc:sldMkLst>
      </pc:sldChg>
      <pc:sldChg chg="del">
        <pc:chgData name="Allison Hirschorn" userId="ba86f58b-74a1-46c0-b166-6f1f57a68e1e" providerId="ADAL" clId="{11373592-20B8-4708-ACA6-92EC305900C7}" dt="2023-05-09T15:57:43.058" v="135" actId="2696"/>
        <pc:sldMkLst>
          <pc:docMk/>
          <pc:sldMk cId="3363991870" sldId="845"/>
        </pc:sldMkLst>
      </pc:sldChg>
      <pc:sldChg chg="modSp del mod">
        <pc:chgData name="Allison Hirschorn" userId="ba86f58b-74a1-46c0-b166-6f1f57a68e1e" providerId="ADAL" clId="{11373592-20B8-4708-ACA6-92EC305900C7}" dt="2023-05-09T16:23:20.736" v="396" actId="2696"/>
        <pc:sldMkLst>
          <pc:docMk/>
          <pc:sldMk cId="798991944" sldId="848"/>
        </pc:sldMkLst>
        <pc:spChg chg="mod">
          <ac:chgData name="Allison Hirschorn" userId="ba86f58b-74a1-46c0-b166-6f1f57a68e1e" providerId="ADAL" clId="{11373592-20B8-4708-ACA6-92EC305900C7}" dt="2023-05-09T15:54:02.690" v="117" actId="1076"/>
          <ac:spMkLst>
            <pc:docMk/>
            <pc:sldMk cId="798991944" sldId="848"/>
            <ac:spMk id="15" creationId="{75CB8D7C-023F-437A-9F5E-4181D515D2DE}"/>
          </ac:spMkLst>
        </pc:spChg>
        <pc:spChg chg="mod">
          <ac:chgData name="Allison Hirschorn" userId="ba86f58b-74a1-46c0-b166-6f1f57a68e1e" providerId="ADAL" clId="{11373592-20B8-4708-ACA6-92EC305900C7}" dt="2023-05-09T15:54:05.644" v="118" actId="1076"/>
          <ac:spMkLst>
            <pc:docMk/>
            <pc:sldMk cId="798991944" sldId="848"/>
            <ac:spMk id="16" creationId="{15592DF6-795C-4B7E-BB4D-FEE0068E1BA3}"/>
          </ac:spMkLst>
        </pc:spChg>
      </pc:sldChg>
      <pc:sldChg chg="del">
        <pc:chgData name="Allison Hirschorn" userId="ba86f58b-74a1-46c0-b166-6f1f57a68e1e" providerId="ADAL" clId="{11373592-20B8-4708-ACA6-92EC305900C7}" dt="2023-05-09T15:58:22.246" v="138" actId="2696"/>
        <pc:sldMkLst>
          <pc:docMk/>
          <pc:sldMk cId="3997300015" sldId="850"/>
        </pc:sldMkLst>
      </pc:sldChg>
      <pc:sldChg chg="del">
        <pc:chgData name="Allison Hirschorn" userId="ba86f58b-74a1-46c0-b166-6f1f57a68e1e" providerId="ADAL" clId="{11373592-20B8-4708-ACA6-92EC305900C7}" dt="2023-05-09T15:58:22.246" v="138" actId="2696"/>
        <pc:sldMkLst>
          <pc:docMk/>
          <pc:sldMk cId="3121348897" sldId="851"/>
        </pc:sldMkLst>
      </pc:sldChg>
      <pc:sldChg chg="ord">
        <pc:chgData name="Allison Hirschorn" userId="ba86f58b-74a1-46c0-b166-6f1f57a68e1e" providerId="ADAL" clId="{11373592-20B8-4708-ACA6-92EC305900C7}" dt="2023-05-09T15:47:25.551" v="65"/>
        <pc:sldMkLst>
          <pc:docMk/>
          <pc:sldMk cId="2587243929" sldId="853"/>
        </pc:sldMkLst>
      </pc:sldChg>
      <pc:sldChg chg="del">
        <pc:chgData name="Allison Hirschorn" userId="ba86f58b-74a1-46c0-b166-6f1f57a68e1e" providerId="ADAL" clId="{11373592-20B8-4708-ACA6-92EC305900C7}" dt="2023-05-09T16:20:42.903" v="309" actId="2696"/>
        <pc:sldMkLst>
          <pc:docMk/>
          <pc:sldMk cId="2577786099" sldId="859"/>
        </pc:sldMkLst>
      </pc:sldChg>
      <pc:sldChg chg="del">
        <pc:chgData name="Allison Hirschorn" userId="ba86f58b-74a1-46c0-b166-6f1f57a68e1e" providerId="ADAL" clId="{11373592-20B8-4708-ACA6-92EC305900C7}" dt="2023-05-09T15:57:43.058" v="135" actId="2696"/>
        <pc:sldMkLst>
          <pc:docMk/>
          <pc:sldMk cId="1410980707" sldId="860"/>
        </pc:sldMkLst>
      </pc:sldChg>
      <pc:sldChg chg="modSp del mod">
        <pc:chgData name="Allison Hirschorn" userId="ba86f58b-74a1-46c0-b166-6f1f57a68e1e" providerId="ADAL" clId="{11373592-20B8-4708-ACA6-92EC305900C7}" dt="2023-05-09T16:23:16.657" v="395" actId="2696"/>
        <pc:sldMkLst>
          <pc:docMk/>
          <pc:sldMk cId="1113556005" sldId="861"/>
        </pc:sldMkLst>
        <pc:spChg chg="mod">
          <ac:chgData name="Allison Hirschorn" userId="ba86f58b-74a1-46c0-b166-6f1f57a68e1e" providerId="ADAL" clId="{11373592-20B8-4708-ACA6-92EC305900C7}" dt="2023-05-09T15:53:52.176" v="116" actId="13926"/>
          <ac:spMkLst>
            <pc:docMk/>
            <pc:sldMk cId="1113556005" sldId="861"/>
            <ac:spMk id="4" creationId="{3B4D6C88-55DE-498B-969E-BC9617319F20}"/>
          </ac:spMkLst>
        </pc:spChg>
      </pc:sldChg>
      <pc:sldChg chg="del ord">
        <pc:chgData name="Allison Hirschorn" userId="ba86f58b-74a1-46c0-b166-6f1f57a68e1e" providerId="ADAL" clId="{11373592-20B8-4708-ACA6-92EC305900C7}" dt="2023-05-09T16:20:39.235" v="308" actId="2696"/>
        <pc:sldMkLst>
          <pc:docMk/>
          <pc:sldMk cId="3760109353" sldId="865"/>
        </pc:sldMkLst>
      </pc:sldChg>
      <pc:sldChg chg="del">
        <pc:chgData name="Allison Hirschorn" userId="ba86f58b-74a1-46c0-b166-6f1f57a68e1e" providerId="ADAL" clId="{11373592-20B8-4708-ACA6-92EC305900C7}" dt="2023-05-09T15:57:21.941" v="134" actId="2696"/>
        <pc:sldMkLst>
          <pc:docMk/>
          <pc:sldMk cId="4221521634" sldId="866"/>
        </pc:sldMkLst>
      </pc:sldChg>
      <pc:sldChg chg="del">
        <pc:chgData name="Allison Hirschorn" userId="ba86f58b-74a1-46c0-b166-6f1f57a68e1e" providerId="ADAL" clId="{11373592-20B8-4708-ACA6-92EC305900C7}" dt="2023-05-09T15:47:27.819" v="66" actId="2696"/>
        <pc:sldMkLst>
          <pc:docMk/>
          <pc:sldMk cId="1070584279" sldId="867"/>
        </pc:sldMkLst>
      </pc:sldChg>
      <pc:sldChg chg="del">
        <pc:chgData name="Allison Hirschorn" userId="ba86f58b-74a1-46c0-b166-6f1f57a68e1e" providerId="ADAL" clId="{11373592-20B8-4708-ACA6-92EC305900C7}" dt="2023-05-09T15:58:59.483" v="147" actId="47"/>
        <pc:sldMkLst>
          <pc:docMk/>
          <pc:sldMk cId="1311868317" sldId="873"/>
        </pc:sldMkLst>
      </pc:sldChg>
      <pc:sldChg chg="del">
        <pc:chgData name="Allison Hirschorn" userId="ba86f58b-74a1-46c0-b166-6f1f57a68e1e" providerId="ADAL" clId="{11373592-20B8-4708-ACA6-92EC305900C7}" dt="2023-05-09T15:58:51.191" v="144" actId="2696"/>
        <pc:sldMkLst>
          <pc:docMk/>
          <pc:sldMk cId="3576135281" sldId="874"/>
        </pc:sldMkLst>
      </pc:sldChg>
      <pc:sldChg chg="del">
        <pc:chgData name="Allison Hirschorn" userId="ba86f58b-74a1-46c0-b166-6f1f57a68e1e" providerId="ADAL" clId="{11373592-20B8-4708-ACA6-92EC305900C7}" dt="2023-05-09T15:58:48.484" v="143" actId="2696"/>
        <pc:sldMkLst>
          <pc:docMk/>
          <pc:sldMk cId="1442128036" sldId="875"/>
        </pc:sldMkLst>
      </pc:sldChg>
      <pc:sldChg chg="del">
        <pc:chgData name="Allison Hirschorn" userId="ba86f58b-74a1-46c0-b166-6f1f57a68e1e" providerId="ADAL" clId="{11373592-20B8-4708-ACA6-92EC305900C7}" dt="2023-05-09T15:46:53.363" v="63" actId="2696"/>
        <pc:sldMkLst>
          <pc:docMk/>
          <pc:sldMk cId="1341979971" sldId="890"/>
        </pc:sldMkLst>
      </pc:sldChg>
      <pc:sldChg chg="del">
        <pc:chgData name="Allison Hirschorn" userId="ba86f58b-74a1-46c0-b166-6f1f57a68e1e" providerId="ADAL" clId="{11373592-20B8-4708-ACA6-92EC305900C7}" dt="2023-05-09T15:46:05.740" v="60" actId="2696"/>
        <pc:sldMkLst>
          <pc:docMk/>
          <pc:sldMk cId="2824182671" sldId="891"/>
        </pc:sldMkLst>
      </pc:sldChg>
      <pc:sldChg chg="del">
        <pc:chgData name="Allison Hirschorn" userId="ba86f58b-74a1-46c0-b166-6f1f57a68e1e" providerId="ADAL" clId="{11373592-20B8-4708-ACA6-92EC305900C7}" dt="2023-05-09T15:46:09.037" v="61" actId="2696"/>
        <pc:sldMkLst>
          <pc:docMk/>
          <pc:sldMk cId="3543928856" sldId="894"/>
        </pc:sldMkLst>
      </pc:sldChg>
      <pc:sldChg chg="modSp del">
        <pc:chgData name="Allison Hirschorn" userId="ba86f58b-74a1-46c0-b166-6f1f57a68e1e" providerId="ADAL" clId="{11373592-20B8-4708-ACA6-92EC305900C7}" dt="2023-05-09T15:45:43.375" v="58" actId="2696"/>
        <pc:sldMkLst>
          <pc:docMk/>
          <pc:sldMk cId="2836268294" sldId="895"/>
        </pc:sldMkLst>
        <pc:graphicFrameChg chg="mod">
          <ac:chgData name="Allison Hirschorn" userId="ba86f58b-74a1-46c0-b166-6f1f57a68e1e" providerId="ADAL" clId="{11373592-20B8-4708-ACA6-92EC305900C7}" dt="2023-05-09T15:44:24.146" v="57"/>
          <ac:graphicFrameMkLst>
            <pc:docMk/>
            <pc:sldMk cId="2836268294" sldId="895"/>
            <ac:graphicFrameMk id="6" creationId="{FB360885-7A4F-4E8D-9C07-73D7E69A60AA}"/>
          </ac:graphicFrameMkLst>
        </pc:graphicFrameChg>
      </pc:sldChg>
      <pc:sldChg chg="del">
        <pc:chgData name="Allison Hirschorn" userId="ba86f58b-74a1-46c0-b166-6f1f57a68e1e" providerId="ADAL" clId="{11373592-20B8-4708-ACA6-92EC305900C7}" dt="2023-05-09T15:45:59.419" v="59" actId="2696"/>
        <pc:sldMkLst>
          <pc:docMk/>
          <pc:sldMk cId="3712011168" sldId="896"/>
        </pc:sldMkLst>
      </pc:sldChg>
      <pc:sldChg chg="del">
        <pc:chgData name="Allison Hirschorn" userId="ba86f58b-74a1-46c0-b166-6f1f57a68e1e" providerId="ADAL" clId="{11373592-20B8-4708-ACA6-92EC305900C7}" dt="2023-05-09T15:44:14.641" v="56" actId="2696"/>
        <pc:sldMkLst>
          <pc:docMk/>
          <pc:sldMk cId="3912153202" sldId="897"/>
        </pc:sldMkLst>
      </pc:sldChg>
      <pc:sldChg chg="del">
        <pc:chgData name="Allison Hirschorn" userId="ba86f58b-74a1-46c0-b166-6f1f57a68e1e" providerId="ADAL" clId="{11373592-20B8-4708-ACA6-92EC305900C7}" dt="2023-05-09T15:58:42.755" v="140" actId="2696"/>
        <pc:sldMkLst>
          <pc:docMk/>
          <pc:sldMk cId="1825568215" sldId="900"/>
        </pc:sldMkLst>
      </pc:sldChg>
      <pc:sldChg chg="del">
        <pc:chgData name="Allison Hirschorn" userId="ba86f58b-74a1-46c0-b166-6f1f57a68e1e" providerId="ADAL" clId="{11373592-20B8-4708-ACA6-92EC305900C7}" dt="2023-05-09T15:58:44.829" v="141" actId="2696"/>
        <pc:sldMkLst>
          <pc:docMk/>
          <pc:sldMk cId="3835913936" sldId="901"/>
        </pc:sldMkLst>
      </pc:sldChg>
      <pc:sldChg chg="del">
        <pc:chgData name="Allison Hirschorn" userId="ba86f58b-74a1-46c0-b166-6f1f57a68e1e" providerId="ADAL" clId="{11373592-20B8-4708-ACA6-92EC305900C7}" dt="2023-05-09T15:58:46.606" v="142" actId="2696"/>
        <pc:sldMkLst>
          <pc:docMk/>
          <pc:sldMk cId="866538255" sldId="902"/>
        </pc:sldMkLst>
      </pc:sldChg>
      <pc:sldChg chg="del">
        <pc:chgData name="Allison Hirschorn" userId="ba86f58b-74a1-46c0-b166-6f1f57a68e1e" providerId="ADAL" clId="{11373592-20B8-4708-ACA6-92EC305900C7}" dt="2023-05-09T15:58:53.588" v="145" actId="2696"/>
        <pc:sldMkLst>
          <pc:docMk/>
          <pc:sldMk cId="953156098" sldId="903"/>
        </pc:sldMkLst>
      </pc:sldChg>
      <pc:sldChg chg="del">
        <pc:chgData name="Allison Hirschorn" userId="ba86f58b-74a1-46c0-b166-6f1f57a68e1e" providerId="ADAL" clId="{11373592-20B8-4708-ACA6-92EC305900C7}" dt="2023-05-09T15:49:48.060" v="71" actId="2696"/>
        <pc:sldMkLst>
          <pc:docMk/>
          <pc:sldMk cId="4256006287" sldId="2694"/>
        </pc:sldMkLst>
      </pc:sldChg>
      <pc:sldChg chg="add del ord">
        <pc:chgData name="Allison Hirschorn" userId="ba86f58b-74a1-46c0-b166-6f1f57a68e1e" providerId="ADAL" clId="{11373592-20B8-4708-ACA6-92EC305900C7}" dt="2023-05-09T16:08:36.412" v="176" actId="2696"/>
        <pc:sldMkLst>
          <pc:docMk/>
          <pc:sldMk cId="874213144" sldId="2695"/>
        </pc:sldMkLst>
      </pc:sldChg>
      <pc:sldChg chg="del">
        <pc:chgData name="Allison Hirschorn" userId="ba86f58b-74a1-46c0-b166-6f1f57a68e1e" providerId="ADAL" clId="{11373592-20B8-4708-ACA6-92EC305900C7}" dt="2023-05-09T15:48:05.528" v="67" actId="2696"/>
        <pc:sldMkLst>
          <pc:docMk/>
          <pc:sldMk cId="2060964035" sldId="2697"/>
        </pc:sldMkLst>
      </pc:sldChg>
      <pc:sldChg chg="del">
        <pc:chgData name="Allison Hirschorn" userId="ba86f58b-74a1-46c0-b166-6f1f57a68e1e" providerId="ADAL" clId="{11373592-20B8-4708-ACA6-92EC305900C7}" dt="2023-05-09T15:48:56.482" v="69" actId="2696"/>
        <pc:sldMkLst>
          <pc:docMk/>
          <pc:sldMk cId="134557139" sldId="2698"/>
        </pc:sldMkLst>
      </pc:sldChg>
      <pc:sldChg chg="del">
        <pc:chgData name="Allison Hirschorn" userId="ba86f58b-74a1-46c0-b166-6f1f57a68e1e" providerId="ADAL" clId="{11373592-20B8-4708-ACA6-92EC305900C7}" dt="2023-05-09T16:23:14.270" v="394" actId="2696"/>
        <pc:sldMkLst>
          <pc:docMk/>
          <pc:sldMk cId="335595741" sldId="2699"/>
        </pc:sldMkLst>
      </pc:sldChg>
      <pc:sldChg chg="del">
        <pc:chgData name="Allison Hirschorn" userId="ba86f58b-74a1-46c0-b166-6f1f57a68e1e" providerId="ADAL" clId="{11373592-20B8-4708-ACA6-92EC305900C7}" dt="2023-05-09T16:20:46.052" v="310" actId="2696"/>
        <pc:sldMkLst>
          <pc:docMk/>
          <pc:sldMk cId="2163546601" sldId="2700"/>
        </pc:sldMkLst>
      </pc:sldChg>
      <pc:sldChg chg="del">
        <pc:chgData name="Allison Hirschorn" userId="ba86f58b-74a1-46c0-b166-6f1f57a68e1e" providerId="ADAL" clId="{11373592-20B8-4708-ACA6-92EC305900C7}" dt="2023-05-09T15:59:55.855" v="150" actId="47"/>
        <pc:sldMkLst>
          <pc:docMk/>
          <pc:sldMk cId="483867795" sldId="2701"/>
        </pc:sldMkLst>
      </pc:sldChg>
      <pc:sldChg chg="del">
        <pc:chgData name="Allison Hirschorn" userId="ba86f58b-74a1-46c0-b166-6f1f57a68e1e" providerId="ADAL" clId="{11373592-20B8-4708-ACA6-92EC305900C7}" dt="2023-05-09T15:58:39.282" v="139" actId="2696"/>
        <pc:sldMkLst>
          <pc:docMk/>
          <pc:sldMk cId="397178814" sldId="2702"/>
        </pc:sldMkLst>
      </pc:sldChg>
      <pc:sldChg chg="del">
        <pc:chgData name="Allison Hirschorn" userId="ba86f58b-74a1-46c0-b166-6f1f57a68e1e" providerId="ADAL" clId="{11373592-20B8-4708-ACA6-92EC305900C7}" dt="2023-05-09T15:58:12.549" v="137" actId="2696"/>
        <pc:sldMkLst>
          <pc:docMk/>
          <pc:sldMk cId="3119774610" sldId="2703"/>
        </pc:sldMkLst>
      </pc:sldChg>
      <pc:sldChg chg="del">
        <pc:chgData name="Allison Hirschorn" userId="ba86f58b-74a1-46c0-b166-6f1f57a68e1e" providerId="ADAL" clId="{11373592-20B8-4708-ACA6-92EC305900C7}" dt="2023-05-09T15:57:57.557" v="136" actId="2696"/>
        <pc:sldMkLst>
          <pc:docMk/>
          <pc:sldMk cId="2072384004" sldId="2704"/>
        </pc:sldMkLst>
      </pc:sldChg>
      <pc:sldChg chg="del">
        <pc:chgData name="Allison Hirschorn" userId="ba86f58b-74a1-46c0-b166-6f1f57a68e1e" providerId="ADAL" clId="{11373592-20B8-4708-ACA6-92EC305900C7}" dt="2023-05-09T15:57:16.861" v="133" actId="2696"/>
        <pc:sldMkLst>
          <pc:docMk/>
          <pc:sldMk cId="666130896" sldId="2705"/>
        </pc:sldMkLst>
      </pc:sldChg>
      <pc:sldChg chg="del">
        <pc:chgData name="Allison Hirschorn" userId="ba86f58b-74a1-46c0-b166-6f1f57a68e1e" providerId="ADAL" clId="{11373592-20B8-4708-ACA6-92EC305900C7}" dt="2023-05-09T16:00:07.878" v="155" actId="47"/>
        <pc:sldMkLst>
          <pc:docMk/>
          <pc:sldMk cId="1833688303" sldId="2706"/>
        </pc:sldMkLst>
      </pc:sldChg>
      <pc:sldChg chg="modSp mod">
        <pc:chgData name="Allison Hirschorn" userId="ba86f58b-74a1-46c0-b166-6f1f57a68e1e" providerId="ADAL" clId="{11373592-20B8-4708-ACA6-92EC305900C7}" dt="2023-05-09T15:44:10.051" v="55" actId="20577"/>
        <pc:sldMkLst>
          <pc:docMk/>
          <pc:sldMk cId="3664670293" sldId="2707"/>
        </pc:sldMkLst>
        <pc:spChg chg="mod">
          <ac:chgData name="Allison Hirschorn" userId="ba86f58b-74a1-46c0-b166-6f1f57a68e1e" providerId="ADAL" clId="{11373592-20B8-4708-ACA6-92EC305900C7}" dt="2023-05-09T15:44:10.051" v="55" actId="20577"/>
          <ac:spMkLst>
            <pc:docMk/>
            <pc:sldMk cId="3664670293" sldId="2707"/>
            <ac:spMk id="3" creationId="{8C851A1B-746E-01EF-C01E-F1F3676D696F}"/>
          </ac:spMkLst>
        </pc:spChg>
      </pc:sldChg>
      <pc:sldChg chg="del">
        <pc:chgData name="Allison Hirschorn" userId="ba86f58b-74a1-46c0-b166-6f1f57a68e1e" providerId="ADAL" clId="{11373592-20B8-4708-ACA6-92EC305900C7}" dt="2023-05-09T15:56:49.224" v="129" actId="47"/>
        <pc:sldMkLst>
          <pc:docMk/>
          <pc:sldMk cId="965900026" sldId="2710"/>
        </pc:sldMkLst>
      </pc:sldChg>
      <pc:sldChg chg="del">
        <pc:chgData name="Allison Hirschorn" userId="ba86f58b-74a1-46c0-b166-6f1f57a68e1e" providerId="ADAL" clId="{11373592-20B8-4708-ACA6-92EC305900C7}" dt="2023-05-09T15:55:54.243" v="126" actId="2696"/>
        <pc:sldMkLst>
          <pc:docMk/>
          <pc:sldMk cId="514279455" sldId="2714"/>
        </pc:sldMkLst>
      </pc:sldChg>
      <pc:sldChg chg="del">
        <pc:chgData name="Allison Hirschorn" userId="ba86f58b-74a1-46c0-b166-6f1f57a68e1e" providerId="ADAL" clId="{11373592-20B8-4708-ACA6-92EC305900C7}" dt="2023-05-09T15:54:48.271" v="120" actId="2696"/>
        <pc:sldMkLst>
          <pc:docMk/>
          <pc:sldMk cId="2594883910" sldId="2716"/>
        </pc:sldMkLst>
      </pc:sldChg>
      <pc:sldChg chg="delSp mod">
        <pc:chgData name="Allison Hirschorn" userId="ba86f58b-74a1-46c0-b166-6f1f57a68e1e" providerId="ADAL" clId="{11373592-20B8-4708-ACA6-92EC305900C7}" dt="2023-05-09T15:55:30.088" v="125" actId="478"/>
        <pc:sldMkLst>
          <pc:docMk/>
          <pc:sldMk cId="1247936161" sldId="2718"/>
        </pc:sldMkLst>
        <pc:spChg chg="del">
          <ac:chgData name="Allison Hirschorn" userId="ba86f58b-74a1-46c0-b166-6f1f57a68e1e" providerId="ADAL" clId="{11373592-20B8-4708-ACA6-92EC305900C7}" dt="2023-05-09T15:55:30.088" v="125" actId="478"/>
          <ac:spMkLst>
            <pc:docMk/>
            <pc:sldMk cId="1247936161" sldId="2718"/>
            <ac:spMk id="3" creationId="{0A87B895-252D-D938-DD7C-DC920BCF6A34}"/>
          </ac:spMkLst>
        </pc:spChg>
      </pc:sldChg>
      <pc:sldChg chg="del">
        <pc:chgData name="Allison Hirschorn" userId="ba86f58b-74a1-46c0-b166-6f1f57a68e1e" providerId="ADAL" clId="{11373592-20B8-4708-ACA6-92EC305900C7}" dt="2023-05-09T16:00:51.803" v="158" actId="47"/>
        <pc:sldMkLst>
          <pc:docMk/>
          <pc:sldMk cId="289859835" sldId="2725"/>
        </pc:sldMkLst>
      </pc:sldChg>
      <pc:sldChg chg="del">
        <pc:chgData name="Allison Hirschorn" userId="ba86f58b-74a1-46c0-b166-6f1f57a68e1e" providerId="ADAL" clId="{11373592-20B8-4708-ACA6-92EC305900C7}" dt="2023-05-09T15:56:59.656" v="130" actId="47"/>
        <pc:sldMkLst>
          <pc:docMk/>
          <pc:sldMk cId="1547275417" sldId="2726"/>
        </pc:sldMkLst>
      </pc:sldChg>
      <pc:sldChg chg="del">
        <pc:chgData name="Allison Hirschorn" userId="ba86f58b-74a1-46c0-b166-6f1f57a68e1e" providerId="ADAL" clId="{11373592-20B8-4708-ACA6-92EC305900C7}" dt="2023-05-09T15:57:05.982" v="131" actId="2696"/>
        <pc:sldMkLst>
          <pc:docMk/>
          <pc:sldMk cId="3895164482" sldId="2727"/>
        </pc:sldMkLst>
      </pc:sldChg>
      <pc:sldChg chg="del">
        <pc:chgData name="Allison Hirschorn" userId="ba86f58b-74a1-46c0-b166-6f1f57a68e1e" providerId="ADAL" clId="{11373592-20B8-4708-ACA6-92EC305900C7}" dt="2023-05-09T15:48:30.497" v="68" actId="2696"/>
        <pc:sldMkLst>
          <pc:docMk/>
          <pc:sldMk cId="1763018150" sldId="2728"/>
        </pc:sldMkLst>
      </pc:sldChg>
      <pc:sldChg chg="del">
        <pc:chgData name="Allison Hirschorn" userId="ba86f58b-74a1-46c0-b166-6f1f57a68e1e" providerId="ADAL" clId="{11373592-20B8-4708-ACA6-92EC305900C7}" dt="2023-05-09T16:03:53.414" v="175" actId="2696"/>
        <pc:sldMkLst>
          <pc:docMk/>
          <pc:sldMk cId="3439733741" sldId="2729"/>
        </pc:sldMkLst>
      </pc:sldChg>
      <pc:sldChg chg="del">
        <pc:chgData name="Allison Hirschorn" userId="ba86f58b-74a1-46c0-b166-6f1f57a68e1e" providerId="ADAL" clId="{11373592-20B8-4708-ACA6-92EC305900C7}" dt="2023-05-09T15:54:28.831" v="119" actId="2696"/>
        <pc:sldMkLst>
          <pc:docMk/>
          <pc:sldMk cId="3959259602" sldId="2730"/>
        </pc:sldMkLst>
      </pc:sldChg>
      <pc:sldChg chg="modSp mod">
        <pc:chgData name="Allison Hirschorn" userId="ba86f58b-74a1-46c0-b166-6f1f57a68e1e" providerId="ADAL" clId="{11373592-20B8-4708-ACA6-92EC305900C7}" dt="2023-05-09T15:55:08.279" v="123" actId="14100"/>
        <pc:sldMkLst>
          <pc:docMk/>
          <pc:sldMk cId="1500668329" sldId="2731"/>
        </pc:sldMkLst>
        <pc:spChg chg="mod">
          <ac:chgData name="Allison Hirschorn" userId="ba86f58b-74a1-46c0-b166-6f1f57a68e1e" providerId="ADAL" clId="{11373592-20B8-4708-ACA6-92EC305900C7}" dt="2023-05-09T15:55:08.279" v="123" actId="14100"/>
          <ac:spMkLst>
            <pc:docMk/>
            <pc:sldMk cId="1500668329" sldId="2731"/>
            <ac:spMk id="2" creationId="{2A1907DB-C275-5DF2-B1AC-3FC124CEDCC9}"/>
          </ac:spMkLst>
        </pc:spChg>
        <pc:spChg chg="mod">
          <ac:chgData name="Allison Hirschorn" userId="ba86f58b-74a1-46c0-b166-6f1f57a68e1e" providerId="ADAL" clId="{11373592-20B8-4708-ACA6-92EC305900C7}" dt="2023-05-09T15:55:05.206" v="122" actId="14100"/>
          <ac:spMkLst>
            <pc:docMk/>
            <pc:sldMk cId="1500668329" sldId="2731"/>
            <ac:spMk id="3" creationId="{A895A6F3-4904-A299-C917-5076859971F1}"/>
          </ac:spMkLst>
        </pc:spChg>
      </pc:sldChg>
      <pc:sldChg chg="del">
        <pc:chgData name="Allison Hirschorn" userId="ba86f58b-74a1-46c0-b166-6f1f57a68e1e" providerId="ADAL" clId="{11373592-20B8-4708-ACA6-92EC305900C7}" dt="2023-05-09T15:55:17.870" v="124" actId="2696"/>
        <pc:sldMkLst>
          <pc:docMk/>
          <pc:sldMk cId="1685151842" sldId="2732"/>
        </pc:sldMkLst>
      </pc:sldChg>
      <pc:sldChg chg="del">
        <pc:chgData name="Allison Hirschorn" userId="ba86f58b-74a1-46c0-b166-6f1f57a68e1e" providerId="ADAL" clId="{11373592-20B8-4708-ACA6-92EC305900C7}" dt="2023-05-09T16:19:48.138" v="306" actId="2696"/>
        <pc:sldMkLst>
          <pc:docMk/>
          <pc:sldMk cId="2348980995" sldId="2733"/>
        </pc:sldMkLst>
      </pc:sldChg>
      <pc:sldChg chg="modSp new mod ord">
        <pc:chgData name="Allison Hirschorn" userId="ba86f58b-74a1-46c0-b166-6f1f57a68e1e" providerId="ADAL" clId="{11373592-20B8-4708-ACA6-92EC305900C7}" dt="2023-05-09T15:50:39.953" v="110" actId="20577"/>
        <pc:sldMkLst>
          <pc:docMk/>
          <pc:sldMk cId="2801912484" sldId="2736"/>
        </pc:sldMkLst>
        <pc:spChg chg="mod">
          <ac:chgData name="Allison Hirschorn" userId="ba86f58b-74a1-46c0-b166-6f1f57a68e1e" providerId="ADAL" clId="{11373592-20B8-4708-ACA6-92EC305900C7}" dt="2023-05-09T15:50:39.953" v="110" actId="20577"/>
          <ac:spMkLst>
            <pc:docMk/>
            <pc:sldMk cId="2801912484" sldId="2736"/>
            <ac:spMk id="2" creationId="{78C4E7C9-20A5-C2A3-62CF-4F2D47DAF07F}"/>
          </ac:spMkLst>
        </pc:spChg>
      </pc:sldChg>
      <pc:sldChg chg="addSp delSp modSp new mod ord">
        <pc:chgData name="Allison Hirschorn" userId="ba86f58b-74a1-46c0-b166-6f1f57a68e1e" providerId="ADAL" clId="{11373592-20B8-4708-ACA6-92EC305900C7}" dt="2023-05-09T16:27:47.888" v="449" actId="14100"/>
        <pc:sldMkLst>
          <pc:docMk/>
          <pc:sldMk cId="3772879628" sldId="2737"/>
        </pc:sldMkLst>
        <pc:spChg chg="del mod">
          <ac:chgData name="Allison Hirschorn" userId="ba86f58b-74a1-46c0-b166-6f1f57a68e1e" providerId="ADAL" clId="{11373592-20B8-4708-ACA6-92EC305900C7}" dt="2023-05-09T16:24:22.382" v="444" actId="478"/>
          <ac:spMkLst>
            <pc:docMk/>
            <pc:sldMk cId="3772879628" sldId="2737"/>
            <ac:spMk id="2" creationId="{A52C053E-18ED-D4C0-B4E2-D3CA0121BF75}"/>
          </ac:spMkLst>
        </pc:spChg>
        <pc:spChg chg="del mod">
          <ac:chgData name="Allison Hirschorn" userId="ba86f58b-74a1-46c0-b166-6f1f57a68e1e" providerId="ADAL" clId="{11373592-20B8-4708-ACA6-92EC305900C7}" dt="2023-05-09T16:17:14.837" v="259" actId="478"/>
          <ac:spMkLst>
            <pc:docMk/>
            <pc:sldMk cId="3772879628" sldId="2737"/>
            <ac:spMk id="3" creationId="{78C88CAC-D7F4-B6EA-37D6-098F5BDE9E1F}"/>
          </ac:spMkLst>
        </pc:spChg>
        <pc:spChg chg="add del mod">
          <ac:chgData name="Allison Hirschorn" userId="ba86f58b-74a1-46c0-b166-6f1f57a68e1e" providerId="ADAL" clId="{11373592-20B8-4708-ACA6-92EC305900C7}" dt="2023-05-09T16:24:24.599" v="445" actId="478"/>
          <ac:spMkLst>
            <pc:docMk/>
            <pc:sldMk cId="3772879628" sldId="2737"/>
            <ac:spMk id="9" creationId="{56B4D9A0-D0A3-1CFF-840F-FC7AC6ADFBB0}"/>
          </ac:spMkLst>
        </pc:spChg>
        <pc:graphicFrameChg chg="add del mod modGraphic">
          <ac:chgData name="Allison Hirschorn" userId="ba86f58b-74a1-46c0-b166-6f1f57a68e1e" providerId="ADAL" clId="{11373592-20B8-4708-ACA6-92EC305900C7}" dt="2023-05-09T16:23:31.219" v="397" actId="478"/>
          <ac:graphicFrameMkLst>
            <pc:docMk/>
            <pc:sldMk cId="3772879628" sldId="2737"/>
            <ac:graphicFrameMk id="6" creationId="{9A2F1841-B310-1A7B-BAAA-A9D2DE917D83}"/>
          </ac:graphicFrameMkLst>
        </pc:graphicFrameChg>
        <pc:graphicFrameChg chg="add mod modGraphic">
          <ac:chgData name="Allison Hirschorn" userId="ba86f58b-74a1-46c0-b166-6f1f57a68e1e" providerId="ADAL" clId="{11373592-20B8-4708-ACA6-92EC305900C7}" dt="2023-05-09T16:27:47.888" v="449" actId="14100"/>
          <ac:graphicFrameMkLst>
            <pc:docMk/>
            <pc:sldMk cId="3772879628" sldId="2737"/>
            <ac:graphicFrameMk id="7" creationId="{61A3C517-84E9-3890-5897-A050B940D224}"/>
          </ac:graphicFrameMkLst>
        </pc:graphicFrameChg>
      </pc:sldChg>
      <pc:sldMasterChg chg="delSldLayout">
        <pc:chgData name="Allison Hirschorn" userId="ba86f58b-74a1-46c0-b166-6f1f57a68e1e" providerId="ADAL" clId="{11373592-20B8-4708-ACA6-92EC305900C7}" dt="2023-05-09T16:20:55.132" v="311" actId="2696"/>
        <pc:sldMasterMkLst>
          <pc:docMk/>
          <pc:sldMasterMk cId="4101268091" sldId="2147483648"/>
        </pc:sldMasterMkLst>
        <pc:sldLayoutChg chg="del">
          <pc:chgData name="Allison Hirschorn" userId="ba86f58b-74a1-46c0-b166-6f1f57a68e1e" providerId="ADAL" clId="{11373592-20B8-4708-ACA6-92EC305900C7}" dt="2023-05-09T16:20:55.132" v="311" actId="2696"/>
          <pc:sldLayoutMkLst>
            <pc:docMk/>
            <pc:sldMasterMk cId="4101268091" sldId="2147483648"/>
            <pc:sldLayoutMk cId="2738663186" sldId="2147483669"/>
          </pc:sldLayoutMkLst>
        </pc:sldLayoutChg>
      </pc:sldMasterChg>
    </pc:docChg>
  </pc:docChgLst>
  <pc:docChgLst>
    <pc:chgData name="Allison Hirschorn" userId="ba86f58b-74a1-46c0-b166-6f1f57a68e1e" providerId="ADAL" clId="{97FA54F3-8639-4A0B-B0C3-B0C387B26C98}"/>
    <pc:docChg chg="undo custSel addSld delSld modSld sldOrd">
      <pc:chgData name="Allison Hirschorn" userId="ba86f58b-74a1-46c0-b166-6f1f57a68e1e" providerId="ADAL" clId="{97FA54F3-8639-4A0B-B0C3-B0C387B26C98}" dt="2023-05-19T18:47:38.271" v="508" actId="1076"/>
      <pc:docMkLst>
        <pc:docMk/>
      </pc:docMkLst>
      <pc:sldChg chg="modSp mod">
        <pc:chgData name="Allison Hirschorn" userId="ba86f58b-74a1-46c0-b166-6f1f57a68e1e" providerId="ADAL" clId="{97FA54F3-8639-4A0B-B0C3-B0C387B26C98}" dt="2023-05-19T14:06:41.795" v="6" actId="20577"/>
        <pc:sldMkLst>
          <pc:docMk/>
          <pc:sldMk cId="1728827903" sldId="270"/>
        </pc:sldMkLst>
        <pc:spChg chg="mod">
          <ac:chgData name="Allison Hirschorn" userId="ba86f58b-74a1-46c0-b166-6f1f57a68e1e" providerId="ADAL" clId="{97FA54F3-8639-4A0B-B0C3-B0C387B26C98}" dt="2023-05-19T14:06:41.795" v="6" actId="20577"/>
          <ac:spMkLst>
            <pc:docMk/>
            <pc:sldMk cId="1728827903" sldId="270"/>
            <ac:spMk id="9" creationId="{7907C2A3-DAD0-C0C0-0F04-0487416068D5}"/>
          </ac:spMkLst>
        </pc:spChg>
      </pc:sldChg>
      <pc:sldChg chg="add">
        <pc:chgData name="Allison Hirschorn" userId="ba86f58b-74a1-46c0-b166-6f1f57a68e1e" providerId="ADAL" clId="{97FA54F3-8639-4A0B-B0C3-B0C387B26C98}" dt="2023-05-19T17:19:19.389" v="55"/>
        <pc:sldMkLst>
          <pc:docMk/>
          <pc:sldMk cId="2663442874" sldId="277"/>
        </pc:sldMkLst>
      </pc:sldChg>
      <pc:sldChg chg="modSp">
        <pc:chgData name="Allison Hirschorn" userId="ba86f58b-74a1-46c0-b166-6f1f57a68e1e" providerId="ADAL" clId="{97FA54F3-8639-4A0B-B0C3-B0C387B26C98}" dt="2023-05-19T13:43:03.667" v="0" actId="20577"/>
        <pc:sldMkLst>
          <pc:docMk/>
          <pc:sldMk cId="526255233" sldId="281"/>
        </pc:sldMkLst>
        <pc:graphicFrameChg chg="mod">
          <ac:chgData name="Allison Hirschorn" userId="ba86f58b-74a1-46c0-b166-6f1f57a68e1e" providerId="ADAL" clId="{97FA54F3-8639-4A0B-B0C3-B0C387B26C98}" dt="2023-05-19T13:43:03.667" v="0" actId="20577"/>
          <ac:graphicFrameMkLst>
            <pc:docMk/>
            <pc:sldMk cId="526255233" sldId="281"/>
            <ac:graphicFrameMk id="12" creationId="{7717BC59-9782-5B52-76FF-DD121D442030}"/>
          </ac:graphicFrameMkLst>
        </pc:graphicFrameChg>
      </pc:sldChg>
      <pc:sldChg chg="add">
        <pc:chgData name="Allison Hirschorn" userId="ba86f58b-74a1-46c0-b166-6f1f57a68e1e" providerId="ADAL" clId="{97FA54F3-8639-4A0B-B0C3-B0C387B26C98}" dt="2023-05-19T17:20:12.775" v="57"/>
        <pc:sldMkLst>
          <pc:docMk/>
          <pc:sldMk cId="3717738306" sldId="328"/>
        </pc:sldMkLst>
      </pc:sldChg>
      <pc:sldChg chg="addSp mod">
        <pc:chgData name="Allison Hirschorn" userId="ba86f58b-74a1-46c0-b166-6f1f57a68e1e" providerId="ADAL" clId="{97FA54F3-8639-4A0B-B0C3-B0C387B26C98}" dt="2023-05-19T17:17:27.299" v="42" actId="22"/>
        <pc:sldMkLst>
          <pc:docMk/>
          <pc:sldMk cId="2127843537" sldId="633"/>
        </pc:sldMkLst>
        <pc:spChg chg="add">
          <ac:chgData name="Allison Hirschorn" userId="ba86f58b-74a1-46c0-b166-6f1f57a68e1e" providerId="ADAL" clId="{97FA54F3-8639-4A0B-B0C3-B0C387B26C98}" dt="2023-05-19T17:17:27.299" v="42" actId="22"/>
          <ac:spMkLst>
            <pc:docMk/>
            <pc:sldMk cId="2127843537" sldId="633"/>
            <ac:spMk id="4" creationId="{2D39375D-CFBD-17DF-CAB4-5B088038718B}"/>
          </ac:spMkLst>
        </pc:spChg>
      </pc:sldChg>
      <pc:sldChg chg="addSp mod">
        <pc:chgData name="Allison Hirschorn" userId="ba86f58b-74a1-46c0-b166-6f1f57a68e1e" providerId="ADAL" clId="{97FA54F3-8639-4A0B-B0C3-B0C387B26C98}" dt="2023-05-19T17:17:14.235" v="41" actId="22"/>
        <pc:sldMkLst>
          <pc:docMk/>
          <pc:sldMk cId="2587243929" sldId="853"/>
        </pc:sldMkLst>
        <pc:spChg chg="add">
          <ac:chgData name="Allison Hirschorn" userId="ba86f58b-74a1-46c0-b166-6f1f57a68e1e" providerId="ADAL" clId="{97FA54F3-8639-4A0B-B0C3-B0C387B26C98}" dt="2023-05-19T17:17:14.235" v="41" actId="22"/>
          <ac:spMkLst>
            <pc:docMk/>
            <pc:sldMk cId="2587243929" sldId="853"/>
            <ac:spMk id="16" creationId="{891C23AB-8CA3-9CF8-8E0B-5409A0B6983B}"/>
          </ac:spMkLst>
        </pc:spChg>
      </pc:sldChg>
      <pc:sldChg chg="modSp new del mod">
        <pc:chgData name="Allison Hirschorn" userId="ba86f58b-74a1-46c0-b166-6f1f57a68e1e" providerId="ADAL" clId="{97FA54F3-8639-4A0B-B0C3-B0C387B26C98}" dt="2023-05-19T17:20:16.046" v="58" actId="2696"/>
        <pc:sldMkLst>
          <pc:docMk/>
          <pc:sldMk cId="2871749149" sldId="2737"/>
        </pc:sldMkLst>
        <pc:spChg chg="mod">
          <ac:chgData name="Allison Hirschorn" userId="ba86f58b-74a1-46c0-b166-6f1f57a68e1e" providerId="ADAL" clId="{97FA54F3-8639-4A0B-B0C3-B0C387B26C98}" dt="2023-05-19T16:12:27.703" v="12" actId="20577"/>
          <ac:spMkLst>
            <pc:docMk/>
            <pc:sldMk cId="2871749149" sldId="2737"/>
            <ac:spMk id="2" creationId="{ADE561BD-6820-DB71-75D2-FE716A1BFF04}"/>
          </ac:spMkLst>
        </pc:spChg>
      </pc:sldChg>
      <pc:sldChg chg="modSp new del mod">
        <pc:chgData name="Allison Hirschorn" userId="ba86f58b-74a1-46c0-b166-6f1f57a68e1e" providerId="ADAL" clId="{97FA54F3-8639-4A0B-B0C3-B0C387B26C98}" dt="2023-05-19T17:22:35.877" v="59" actId="2696"/>
        <pc:sldMkLst>
          <pc:docMk/>
          <pc:sldMk cId="3765250351" sldId="2738"/>
        </pc:sldMkLst>
        <pc:spChg chg="mod">
          <ac:chgData name="Allison Hirschorn" userId="ba86f58b-74a1-46c0-b166-6f1f57a68e1e" providerId="ADAL" clId="{97FA54F3-8639-4A0B-B0C3-B0C387B26C98}" dt="2023-05-19T16:28:53.003" v="33" actId="20577"/>
          <ac:spMkLst>
            <pc:docMk/>
            <pc:sldMk cId="3765250351" sldId="2738"/>
            <ac:spMk id="2" creationId="{4491EB1C-B194-B8A4-2E38-DD8BB5B1E148}"/>
          </ac:spMkLst>
        </pc:spChg>
      </pc:sldChg>
      <pc:sldChg chg="addSp delSp modSp new mod ord">
        <pc:chgData name="Allison Hirschorn" userId="ba86f58b-74a1-46c0-b166-6f1f57a68e1e" providerId="ADAL" clId="{97FA54F3-8639-4A0B-B0C3-B0C387B26C98}" dt="2023-05-19T18:47:38.271" v="508" actId="1076"/>
        <pc:sldMkLst>
          <pc:docMk/>
          <pc:sldMk cId="1365559683" sldId="2739"/>
        </pc:sldMkLst>
        <pc:spChg chg="mod">
          <ac:chgData name="Allison Hirschorn" userId="ba86f58b-74a1-46c0-b166-6f1f57a68e1e" providerId="ADAL" clId="{97FA54F3-8639-4A0B-B0C3-B0C387B26C98}" dt="2023-05-19T18:47:07.981" v="501" actId="14100"/>
          <ac:spMkLst>
            <pc:docMk/>
            <pc:sldMk cId="1365559683" sldId="2739"/>
            <ac:spMk id="2" creationId="{2618FE47-AE0A-961B-8B87-06CB85991B7A}"/>
          </ac:spMkLst>
        </pc:spChg>
        <pc:spChg chg="del mod">
          <ac:chgData name="Allison Hirschorn" userId="ba86f58b-74a1-46c0-b166-6f1f57a68e1e" providerId="ADAL" clId="{97FA54F3-8639-4A0B-B0C3-B0C387B26C98}" dt="2023-05-19T18:44:13.834" v="463" actId="478"/>
          <ac:spMkLst>
            <pc:docMk/>
            <pc:sldMk cId="1365559683" sldId="2739"/>
            <ac:spMk id="3" creationId="{E0388CFA-E9F5-B4C2-7D68-D399D6EC166B}"/>
          </ac:spMkLst>
        </pc:spChg>
        <pc:spChg chg="add mod">
          <ac:chgData name="Allison Hirschorn" userId="ba86f58b-74a1-46c0-b166-6f1f57a68e1e" providerId="ADAL" clId="{97FA54F3-8639-4A0B-B0C3-B0C387B26C98}" dt="2023-05-19T18:45:11.675" v="480" actId="1076"/>
          <ac:spMkLst>
            <pc:docMk/>
            <pc:sldMk cId="1365559683" sldId="2739"/>
            <ac:spMk id="7" creationId="{5CD166DC-3DBB-0595-21E3-EF8F9ECA58D0}"/>
          </ac:spMkLst>
        </pc:spChg>
        <pc:spChg chg="add mod">
          <ac:chgData name="Allison Hirschorn" userId="ba86f58b-74a1-46c0-b166-6f1f57a68e1e" providerId="ADAL" clId="{97FA54F3-8639-4A0B-B0C3-B0C387B26C98}" dt="2023-05-19T18:46:58.039" v="499" actId="122"/>
          <ac:spMkLst>
            <pc:docMk/>
            <pc:sldMk cId="1365559683" sldId="2739"/>
            <ac:spMk id="8" creationId="{0966393D-4A0E-61A2-8350-03EC2B9A2D92}"/>
          </ac:spMkLst>
        </pc:spChg>
        <pc:spChg chg="add mod">
          <ac:chgData name="Allison Hirschorn" userId="ba86f58b-74a1-46c0-b166-6f1f57a68e1e" providerId="ADAL" clId="{97FA54F3-8639-4A0B-B0C3-B0C387B26C98}" dt="2023-05-19T18:47:38.271" v="508" actId="1076"/>
          <ac:spMkLst>
            <pc:docMk/>
            <pc:sldMk cId="1365559683" sldId="2739"/>
            <ac:spMk id="9" creationId="{805B87B8-73E0-E07A-9131-199EF194BA29}"/>
          </ac:spMkLst>
        </pc:spChg>
      </pc:sldChg>
      <pc:sldChg chg="addSp delSp modSp new del mod ord">
        <pc:chgData name="Allison Hirschorn" userId="ba86f58b-74a1-46c0-b166-6f1f57a68e1e" providerId="ADAL" clId="{97FA54F3-8639-4A0B-B0C3-B0C387B26C98}" dt="2023-05-19T17:19:22.923" v="56" actId="2696"/>
        <pc:sldMkLst>
          <pc:docMk/>
          <pc:sldMk cId="625268077" sldId="2740"/>
        </pc:sldMkLst>
        <pc:spChg chg="mod">
          <ac:chgData name="Allison Hirschorn" userId="ba86f58b-74a1-46c0-b166-6f1f57a68e1e" providerId="ADAL" clId="{97FA54F3-8639-4A0B-B0C3-B0C387B26C98}" dt="2023-05-19T17:18:00.681" v="48" actId="14100"/>
          <ac:spMkLst>
            <pc:docMk/>
            <pc:sldMk cId="625268077" sldId="2740"/>
            <ac:spMk id="2" creationId="{2C4990ED-14FE-BAE9-DF87-8A42321BC5CC}"/>
          </ac:spMkLst>
        </pc:spChg>
        <pc:spChg chg="mod">
          <ac:chgData name="Allison Hirschorn" userId="ba86f58b-74a1-46c0-b166-6f1f57a68e1e" providerId="ADAL" clId="{97FA54F3-8639-4A0B-B0C3-B0C387B26C98}" dt="2023-05-19T17:18:20.235" v="52" actId="14100"/>
          <ac:spMkLst>
            <pc:docMk/>
            <pc:sldMk cId="625268077" sldId="2740"/>
            <ac:spMk id="3" creationId="{3B9FB5B7-8837-02D5-48EE-8B8DE0F427A2}"/>
          </ac:spMkLst>
        </pc:spChg>
        <pc:spChg chg="add del">
          <ac:chgData name="Allison Hirschorn" userId="ba86f58b-74a1-46c0-b166-6f1f57a68e1e" providerId="ADAL" clId="{97FA54F3-8639-4A0B-B0C3-B0C387B26C98}" dt="2023-05-19T17:18:24.383" v="54" actId="22"/>
          <ac:spMkLst>
            <pc:docMk/>
            <pc:sldMk cId="625268077" sldId="2740"/>
            <ac:spMk id="7" creationId="{57799A14-0089-1531-7715-626E9F0FC960}"/>
          </ac:spMkLst>
        </pc:spChg>
      </pc:sldChg>
      <pc:sldChg chg="addSp delSp modSp add del mod">
        <pc:chgData name="Allison Hirschorn" userId="ba86f58b-74a1-46c0-b166-6f1f57a68e1e" providerId="ADAL" clId="{97FA54F3-8639-4A0B-B0C3-B0C387B26C98}" dt="2023-05-19T18:46:44.289" v="497" actId="2696"/>
        <pc:sldMkLst>
          <pc:docMk/>
          <pc:sldMk cId="931506576" sldId="2740"/>
        </pc:sldMkLst>
        <pc:spChg chg="del mod">
          <ac:chgData name="Allison Hirschorn" userId="ba86f58b-74a1-46c0-b166-6f1f57a68e1e" providerId="ADAL" clId="{97FA54F3-8639-4A0B-B0C3-B0C387B26C98}" dt="2023-05-19T18:45:37.648" v="483" actId="21"/>
          <ac:spMkLst>
            <pc:docMk/>
            <pc:sldMk cId="931506576" sldId="2740"/>
            <ac:spMk id="2" creationId="{2618FE47-AE0A-961B-8B87-06CB85991B7A}"/>
          </ac:spMkLst>
        </pc:spChg>
        <pc:spChg chg="mod">
          <ac:chgData name="Allison Hirschorn" userId="ba86f58b-74a1-46c0-b166-6f1f57a68e1e" providerId="ADAL" clId="{97FA54F3-8639-4A0B-B0C3-B0C387B26C98}" dt="2023-05-19T18:45:57.821" v="487" actId="14100"/>
          <ac:spMkLst>
            <pc:docMk/>
            <pc:sldMk cId="931506576" sldId="2740"/>
            <ac:spMk id="3" creationId="{E0388CFA-E9F5-B4C2-7D68-D399D6EC166B}"/>
          </ac:spMkLst>
        </pc:spChg>
        <pc:spChg chg="add mod">
          <ac:chgData name="Allison Hirschorn" userId="ba86f58b-74a1-46c0-b166-6f1f57a68e1e" providerId="ADAL" clId="{97FA54F3-8639-4A0B-B0C3-B0C387B26C98}" dt="2023-05-19T18:45:37.648" v="483" actId="21"/>
          <ac:spMkLst>
            <pc:docMk/>
            <pc:sldMk cId="931506576" sldId="2740"/>
            <ac:spMk id="7" creationId="{CFDEA08A-DF7B-2D3E-ABDD-D06A530A819C}"/>
          </ac:spMkLst>
        </pc:spChg>
      </pc:sldChg>
      <pc:sldChg chg="modSp new del mod ord">
        <pc:chgData name="Allison Hirschorn" userId="ba86f58b-74a1-46c0-b166-6f1f57a68e1e" providerId="ADAL" clId="{97FA54F3-8639-4A0B-B0C3-B0C387B26C98}" dt="2023-05-19T18:17:38.882" v="430" actId="2696"/>
        <pc:sldMkLst>
          <pc:docMk/>
          <pc:sldMk cId="2048607346" sldId="2741"/>
        </pc:sldMkLst>
        <pc:spChg chg="mod">
          <ac:chgData name="Allison Hirschorn" userId="ba86f58b-74a1-46c0-b166-6f1f57a68e1e" providerId="ADAL" clId="{97FA54F3-8639-4A0B-B0C3-B0C387B26C98}" dt="2023-05-19T18:17:22.557" v="429" actId="20577"/>
          <ac:spMkLst>
            <pc:docMk/>
            <pc:sldMk cId="2048607346" sldId="2741"/>
            <ac:spMk id="2" creationId="{9F7673E5-3767-8FC8-BE85-4E190C57E2FB}"/>
          </ac:spMkLst>
        </pc:spChg>
      </pc:sldChg>
    </pc:docChg>
  </pc:docChgLst>
  <pc:docChgLst>
    <pc:chgData name="Allison Hirschorn" userId="ba86f58b-74a1-46c0-b166-6f1f57a68e1e" providerId="ADAL" clId="{EDDFBF4C-F2F8-4867-BA41-CD1E6AF2BFC4}"/>
    <pc:docChg chg="undo custSel addSld delSld modSld sldOrd">
      <pc:chgData name="Allison Hirschorn" userId="ba86f58b-74a1-46c0-b166-6f1f57a68e1e" providerId="ADAL" clId="{EDDFBF4C-F2F8-4867-BA41-CD1E6AF2BFC4}" dt="2023-05-25T18:06:12.774" v="1014" actId="20577"/>
      <pc:docMkLst>
        <pc:docMk/>
      </pc:docMkLst>
      <pc:sldChg chg="modSp mod ord">
        <pc:chgData name="Allison Hirschorn" userId="ba86f58b-74a1-46c0-b166-6f1f57a68e1e" providerId="ADAL" clId="{EDDFBF4C-F2F8-4867-BA41-CD1E6AF2BFC4}" dt="2023-05-25T16:37:31.369" v="273" actId="20577"/>
        <pc:sldMkLst>
          <pc:docMk/>
          <pc:sldMk cId="3376271195" sldId="267"/>
        </pc:sldMkLst>
        <pc:spChg chg="mod">
          <ac:chgData name="Allison Hirschorn" userId="ba86f58b-74a1-46c0-b166-6f1f57a68e1e" providerId="ADAL" clId="{EDDFBF4C-F2F8-4867-BA41-CD1E6AF2BFC4}" dt="2023-05-25T16:36:46.157" v="128" actId="20577"/>
          <ac:spMkLst>
            <pc:docMk/>
            <pc:sldMk cId="3376271195" sldId="267"/>
            <ac:spMk id="2" creationId="{CEE54EFA-CE12-4EF9-AF5E-81556C1B47BF}"/>
          </ac:spMkLst>
        </pc:spChg>
        <pc:spChg chg="mod">
          <ac:chgData name="Allison Hirschorn" userId="ba86f58b-74a1-46c0-b166-6f1f57a68e1e" providerId="ADAL" clId="{EDDFBF4C-F2F8-4867-BA41-CD1E6AF2BFC4}" dt="2023-05-25T16:37:01.538" v="184" actId="20577"/>
          <ac:spMkLst>
            <pc:docMk/>
            <pc:sldMk cId="3376271195" sldId="267"/>
            <ac:spMk id="3" creationId="{FFD8F716-15CA-4432-8D01-C2309FDB2DE4}"/>
          </ac:spMkLst>
        </pc:spChg>
        <pc:spChg chg="mod">
          <ac:chgData name="Allison Hirschorn" userId="ba86f58b-74a1-46c0-b166-6f1f57a68e1e" providerId="ADAL" clId="{EDDFBF4C-F2F8-4867-BA41-CD1E6AF2BFC4}" dt="2023-05-25T16:37:31.369" v="273" actId="20577"/>
          <ac:spMkLst>
            <pc:docMk/>
            <pc:sldMk cId="3376271195" sldId="267"/>
            <ac:spMk id="4" creationId="{E4C85722-B911-4288-9FB7-D382AD77AF23}"/>
          </ac:spMkLst>
        </pc:spChg>
      </pc:sldChg>
      <pc:sldChg chg="modSp add del mod ord">
        <pc:chgData name="Allison Hirschorn" userId="ba86f58b-74a1-46c0-b166-6f1f57a68e1e" providerId="ADAL" clId="{EDDFBF4C-F2F8-4867-BA41-CD1E6AF2BFC4}" dt="2023-05-25T16:39:08.718" v="359" actId="20577"/>
        <pc:sldMkLst>
          <pc:docMk/>
          <pc:sldMk cId="3950287155" sldId="269"/>
        </pc:sldMkLst>
        <pc:spChg chg="mod">
          <ac:chgData name="Allison Hirschorn" userId="ba86f58b-74a1-46c0-b166-6f1f57a68e1e" providerId="ADAL" clId="{EDDFBF4C-F2F8-4867-BA41-CD1E6AF2BFC4}" dt="2023-05-25T16:39:08.718" v="359" actId="20577"/>
          <ac:spMkLst>
            <pc:docMk/>
            <pc:sldMk cId="3950287155" sldId="269"/>
            <ac:spMk id="2" creationId="{D4C2DE5B-CB25-4695-9BE6-C8A42F69442E}"/>
          </ac:spMkLst>
        </pc:spChg>
      </pc:sldChg>
      <pc:sldChg chg="modSp mod ord">
        <pc:chgData name="Allison Hirschorn" userId="ba86f58b-74a1-46c0-b166-6f1f57a68e1e" providerId="ADAL" clId="{EDDFBF4C-F2F8-4867-BA41-CD1E6AF2BFC4}" dt="2023-05-23T13:19:04.300" v="31" actId="20577"/>
        <pc:sldMkLst>
          <pc:docMk/>
          <pc:sldMk cId="1728827903" sldId="270"/>
        </pc:sldMkLst>
        <pc:spChg chg="mod">
          <ac:chgData name="Allison Hirschorn" userId="ba86f58b-74a1-46c0-b166-6f1f57a68e1e" providerId="ADAL" clId="{EDDFBF4C-F2F8-4867-BA41-CD1E6AF2BFC4}" dt="2023-05-23T13:19:04.300" v="31" actId="20577"/>
          <ac:spMkLst>
            <pc:docMk/>
            <pc:sldMk cId="1728827903" sldId="270"/>
            <ac:spMk id="9" creationId="{7907C2A3-DAD0-C0C0-0F04-0487416068D5}"/>
          </ac:spMkLst>
        </pc:spChg>
      </pc:sldChg>
      <pc:sldChg chg="del">
        <pc:chgData name="Allison Hirschorn" userId="ba86f58b-74a1-46c0-b166-6f1f57a68e1e" providerId="ADAL" clId="{EDDFBF4C-F2F8-4867-BA41-CD1E6AF2BFC4}" dt="2023-05-23T13:08:51.221" v="2" actId="2696"/>
        <pc:sldMkLst>
          <pc:docMk/>
          <pc:sldMk cId="2663442874" sldId="277"/>
        </pc:sldMkLst>
      </pc:sldChg>
      <pc:sldChg chg="modSp">
        <pc:chgData name="Allison Hirschorn" userId="ba86f58b-74a1-46c0-b166-6f1f57a68e1e" providerId="ADAL" clId="{EDDFBF4C-F2F8-4867-BA41-CD1E6AF2BFC4}" dt="2023-05-23T13:22:32.252" v="33" actId="20577"/>
        <pc:sldMkLst>
          <pc:docMk/>
          <pc:sldMk cId="3438215428" sldId="303"/>
        </pc:sldMkLst>
        <pc:graphicFrameChg chg="mod">
          <ac:chgData name="Allison Hirschorn" userId="ba86f58b-74a1-46c0-b166-6f1f57a68e1e" providerId="ADAL" clId="{EDDFBF4C-F2F8-4867-BA41-CD1E6AF2BFC4}" dt="2023-05-23T13:22:32.252" v="33" actId="20577"/>
          <ac:graphicFrameMkLst>
            <pc:docMk/>
            <pc:sldMk cId="3438215428" sldId="303"/>
            <ac:graphicFrameMk id="9" creationId="{B7F796EF-FA4C-C9E6-AB2F-F590E9C811BB}"/>
          </ac:graphicFrameMkLst>
        </pc:graphicFrameChg>
      </pc:sldChg>
      <pc:sldChg chg="addSp delSp modSp mod">
        <pc:chgData name="Allison Hirschorn" userId="ba86f58b-74a1-46c0-b166-6f1f57a68e1e" providerId="ADAL" clId="{EDDFBF4C-F2F8-4867-BA41-CD1E6AF2BFC4}" dt="2023-05-25T16:41:38.407" v="463" actId="27636"/>
        <pc:sldMkLst>
          <pc:docMk/>
          <pc:sldMk cId="665093316" sldId="312"/>
        </pc:sldMkLst>
        <pc:spChg chg="del">
          <ac:chgData name="Allison Hirschorn" userId="ba86f58b-74a1-46c0-b166-6f1f57a68e1e" providerId="ADAL" clId="{EDDFBF4C-F2F8-4867-BA41-CD1E6AF2BFC4}" dt="2023-05-25T16:41:05.700" v="452" actId="478"/>
          <ac:spMkLst>
            <pc:docMk/>
            <pc:sldMk cId="665093316" sldId="312"/>
            <ac:spMk id="2" creationId="{C7E230BF-A327-5C76-4A4C-FC1AECB43988}"/>
          </ac:spMkLst>
        </pc:spChg>
        <pc:spChg chg="add del mod">
          <ac:chgData name="Allison Hirschorn" userId="ba86f58b-74a1-46c0-b166-6f1f57a68e1e" providerId="ADAL" clId="{EDDFBF4C-F2F8-4867-BA41-CD1E6AF2BFC4}" dt="2023-05-25T16:41:08.108" v="453" actId="478"/>
          <ac:spMkLst>
            <pc:docMk/>
            <pc:sldMk cId="665093316" sldId="312"/>
            <ac:spMk id="6" creationId="{7FDD16CE-9F02-2309-BB13-5031BF831A22}"/>
          </ac:spMkLst>
        </pc:spChg>
        <pc:spChg chg="mod">
          <ac:chgData name="Allison Hirschorn" userId="ba86f58b-74a1-46c0-b166-6f1f57a68e1e" providerId="ADAL" clId="{EDDFBF4C-F2F8-4867-BA41-CD1E6AF2BFC4}" dt="2023-05-25T16:41:38.407" v="463" actId="27636"/>
          <ac:spMkLst>
            <pc:docMk/>
            <pc:sldMk cId="665093316" sldId="312"/>
            <ac:spMk id="7" creationId="{4F1A03E2-A8E2-79BE-EB35-2FD6FF1A0179}"/>
          </ac:spMkLst>
        </pc:spChg>
        <pc:spChg chg="mod">
          <ac:chgData name="Allison Hirschorn" userId="ba86f58b-74a1-46c0-b166-6f1f57a68e1e" providerId="ADAL" clId="{EDDFBF4C-F2F8-4867-BA41-CD1E6AF2BFC4}" dt="2023-05-25T16:41:21.281" v="455" actId="1076"/>
          <ac:spMkLst>
            <pc:docMk/>
            <pc:sldMk cId="665093316" sldId="312"/>
            <ac:spMk id="8" creationId="{660BED7B-54B3-16BD-D727-916AD784165C}"/>
          </ac:spMkLst>
        </pc:spChg>
      </pc:sldChg>
      <pc:sldChg chg="delSp modSp mod">
        <pc:chgData name="Allison Hirschorn" userId="ba86f58b-74a1-46c0-b166-6f1f57a68e1e" providerId="ADAL" clId="{EDDFBF4C-F2F8-4867-BA41-CD1E6AF2BFC4}" dt="2023-05-25T16:43:51.128" v="470" actId="1076"/>
        <pc:sldMkLst>
          <pc:docMk/>
          <pc:sldMk cId="255910369" sldId="313"/>
        </pc:sldMkLst>
        <pc:spChg chg="del mod">
          <ac:chgData name="Allison Hirschorn" userId="ba86f58b-74a1-46c0-b166-6f1f57a68e1e" providerId="ADAL" clId="{EDDFBF4C-F2F8-4867-BA41-CD1E6AF2BFC4}" dt="2023-05-25T16:41:51.344" v="465" actId="478"/>
          <ac:spMkLst>
            <pc:docMk/>
            <pc:sldMk cId="255910369" sldId="313"/>
            <ac:spMk id="2" creationId="{C7E230BF-A327-5C76-4A4C-FC1AECB43988}"/>
          </ac:spMkLst>
        </pc:spChg>
        <pc:spChg chg="mod">
          <ac:chgData name="Allison Hirschorn" userId="ba86f58b-74a1-46c0-b166-6f1f57a68e1e" providerId="ADAL" clId="{EDDFBF4C-F2F8-4867-BA41-CD1E6AF2BFC4}" dt="2023-05-25T16:43:51.128" v="470" actId="1076"/>
          <ac:spMkLst>
            <pc:docMk/>
            <pc:sldMk cId="255910369" sldId="313"/>
            <ac:spMk id="3" creationId="{77C75B4C-695B-871D-152E-4B47884BDB35}"/>
          </ac:spMkLst>
        </pc:spChg>
      </pc:sldChg>
      <pc:sldChg chg="addSp delSp modSp mod">
        <pc:chgData name="Allison Hirschorn" userId="ba86f58b-74a1-46c0-b166-6f1f57a68e1e" providerId="ADAL" clId="{EDDFBF4C-F2F8-4867-BA41-CD1E6AF2BFC4}" dt="2023-05-25T16:44:02.045" v="472" actId="1076"/>
        <pc:sldMkLst>
          <pc:docMk/>
          <pc:sldMk cId="1081549957" sldId="322"/>
        </pc:sldMkLst>
        <pc:spChg chg="add del mod">
          <ac:chgData name="Allison Hirschorn" userId="ba86f58b-74a1-46c0-b166-6f1f57a68e1e" providerId="ADAL" clId="{EDDFBF4C-F2F8-4867-BA41-CD1E6AF2BFC4}" dt="2023-05-25T16:43:56.478" v="471" actId="478"/>
          <ac:spMkLst>
            <pc:docMk/>
            <pc:sldMk cId="1081549957" sldId="322"/>
            <ac:spMk id="3" creationId="{432BA572-E3FF-D27A-A67D-B260CCB10DDC}"/>
          </ac:spMkLst>
        </pc:spChg>
        <pc:graphicFrameChg chg="mod">
          <ac:chgData name="Allison Hirschorn" userId="ba86f58b-74a1-46c0-b166-6f1f57a68e1e" providerId="ADAL" clId="{EDDFBF4C-F2F8-4867-BA41-CD1E6AF2BFC4}" dt="2023-05-25T16:44:02.045" v="472" actId="1076"/>
          <ac:graphicFrameMkLst>
            <pc:docMk/>
            <pc:sldMk cId="1081549957" sldId="322"/>
            <ac:graphicFrameMk id="6" creationId="{5DF88E01-0452-94A7-AE2A-B855DB400CF9}"/>
          </ac:graphicFrameMkLst>
        </pc:graphicFrameChg>
      </pc:sldChg>
      <pc:sldChg chg="delCm">
        <pc:chgData name="Allison Hirschorn" userId="ba86f58b-74a1-46c0-b166-6f1f57a68e1e" providerId="ADAL" clId="{EDDFBF4C-F2F8-4867-BA41-CD1E6AF2BFC4}" dt="2023-05-23T13:21:38.305" v="32"/>
        <pc:sldMkLst>
          <pc:docMk/>
          <pc:sldMk cId="3888073909" sldId="323"/>
        </pc:sldMkLst>
      </pc:sldChg>
      <pc:sldChg chg="modSp mod">
        <pc:chgData name="Allison Hirschorn" userId="ba86f58b-74a1-46c0-b166-6f1f57a68e1e" providerId="ADAL" clId="{EDDFBF4C-F2F8-4867-BA41-CD1E6AF2BFC4}" dt="2023-05-25T18:06:12.774" v="1014" actId="20577"/>
        <pc:sldMkLst>
          <pc:docMk/>
          <pc:sldMk cId="3854845992" sldId="324"/>
        </pc:sldMkLst>
        <pc:spChg chg="mod">
          <ac:chgData name="Allison Hirschorn" userId="ba86f58b-74a1-46c0-b166-6f1f57a68e1e" providerId="ADAL" clId="{EDDFBF4C-F2F8-4867-BA41-CD1E6AF2BFC4}" dt="2023-05-25T18:06:12.774" v="1014" actId="20577"/>
          <ac:spMkLst>
            <pc:docMk/>
            <pc:sldMk cId="3854845992" sldId="324"/>
            <ac:spMk id="4" creationId="{B588245F-5E39-C731-D593-F7C2CFCE59B0}"/>
          </ac:spMkLst>
        </pc:spChg>
      </pc:sldChg>
      <pc:sldChg chg="ord">
        <pc:chgData name="Allison Hirschorn" userId="ba86f58b-74a1-46c0-b166-6f1f57a68e1e" providerId="ADAL" clId="{EDDFBF4C-F2F8-4867-BA41-CD1E6AF2BFC4}" dt="2023-05-23T13:17:52.217" v="6"/>
        <pc:sldMkLst>
          <pc:docMk/>
          <pc:sldMk cId="3717738306" sldId="328"/>
        </pc:sldMkLst>
      </pc:sldChg>
      <pc:sldChg chg="modSp mod">
        <pc:chgData name="Allison Hirschorn" userId="ba86f58b-74a1-46c0-b166-6f1f57a68e1e" providerId="ADAL" clId="{EDDFBF4C-F2F8-4867-BA41-CD1E6AF2BFC4}" dt="2023-05-25T15:36:14.877" v="73" actId="207"/>
        <pc:sldMkLst>
          <pc:docMk/>
          <pc:sldMk cId="4145058622" sldId="334"/>
        </pc:sldMkLst>
        <pc:graphicFrameChg chg="modGraphic">
          <ac:chgData name="Allison Hirschorn" userId="ba86f58b-74a1-46c0-b166-6f1f57a68e1e" providerId="ADAL" clId="{EDDFBF4C-F2F8-4867-BA41-CD1E6AF2BFC4}" dt="2023-05-25T15:36:14.877" v="73" actId="207"/>
          <ac:graphicFrameMkLst>
            <pc:docMk/>
            <pc:sldMk cId="4145058622" sldId="334"/>
            <ac:graphicFrameMk id="6" creationId="{270018ED-8D67-8CE0-EABD-C69EE188DD7F}"/>
          </ac:graphicFrameMkLst>
        </pc:graphicFrameChg>
      </pc:sldChg>
      <pc:sldChg chg="addSp delSp modSp del mod ord">
        <pc:chgData name="Allison Hirschorn" userId="ba86f58b-74a1-46c0-b166-6f1f57a68e1e" providerId="ADAL" clId="{EDDFBF4C-F2F8-4867-BA41-CD1E6AF2BFC4}" dt="2023-05-25T16:36:30.095" v="86" actId="47"/>
        <pc:sldMkLst>
          <pc:docMk/>
          <pc:sldMk cId="3664670293" sldId="2707"/>
        </pc:sldMkLst>
        <pc:spChg chg="del">
          <ac:chgData name="Allison Hirschorn" userId="ba86f58b-74a1-46c0-b166-6f1f57a68e1e" providerId="ADAL" clId="{EDDFBF4C-F2F8-4867-BA41-CD1E6AF2BFC4}" dt="2023-05-23T13:05:57.094" v="0" actId="478"/>
          <ac:spMkLst>
            <pc:docMk/>
            <pc:sldMk cId="3664670293" sldId="2707"/>
            <ac:spMk id="4" creationId="{654817DC-A7C7-A20C-AF89-CBBFA44D53A6}"/>
          </ac:spMkLst>
        </pc:spChg>
        <pc:spChg chg="add del mod">
          <ac:chgData name="Allison Hirschorn" userId="ba86f58b-74a1-46c0-b166-6f1f57a68e1e" providerId="ADAL" clId="{EDDFBF4C-F2F8-4867-BA41-CD1E6AF2BFC4}" dt="2023-05-23T13:05:59.728" v="1" actId="478"/>
          <ac:spMkLst>
            <pc:docMk/>
            <pc:sldMk cId="3664670293" sldId="2707"/>
            <ac:spMk id="6" creationId="{59DB4F0C-C35B-26A3-913A-ED7F8EE40181}"/>
          </ac:spMkLst>
        </pc:spChg>
      </pc:sldChg>
      <pc:sldChg chg="del">
        <pc:chgData name="Allison Hirschorn" userId="ba86f58b-74a1-46c0-b166-6f1f57a68e1e" providerId="ADAL" clId="{EDDFBF4C-F2F8-4867-BA41-CD1E6AF2BFC4}" dt="2023-05-25T16:39:27.090" v="361" actId="2696"/>
        <pc:sldMkLst>
          <pc:docMk/>
          <pc:sldMk cId="2247628881" sldId="2708"/>
        </pc:sldMkLst>
      </pc:sldChg>
      <pc:sldChg chg="add del">
        <pc:chgData name="Allison Hirschorn" userId="ba86f58b-74a1-46c0-b166-6f1f57a68e1e" providerId="ADAL" clId="{EDDFBF4C-F2F8-4867-BA41-CD1E6AF2BFC4}" dt="2023-05-25T16:40:08.525" v="410" actId="2696"/>
        <pc:sldMkLst>
          <pc:docMk/>
          <pc:sldMk cId="2398561633" sldId="2708"/>
        </pc:sldMkLst>
      </pc:sldChg>
      <pc:sldChg chg="modAnim">
        <pc:chgData name="Allison Hirschorn" userId="ba86f58b-74a1-46c0-b166-6f1f57a68e1e" providerId="ADAL" clId="{EDDFBF4C-F2F8-4867-BA41-CD1E6AF2BFC4}" dt="2023-05-25T15:39:31.476" v="83"/>
        <pc:sldMkLst>
          <pc:docMk/>
          <pc:sldMk cId="1247936161" sldId="2718"/>
        </pc:sldMkLst>
      </pc:sldChg>
      <pc:sldChg chg="delSp mod">
        <pc:chgData name="Allison Hirschorn" userId="ba86f58b-74a1-46c0-b166-6f1f57a68e1e" providerId="ADAL" clId="{EDDFBF4C-F2F8-4867-BA41-CD1E6AF2BFC4}" dt="2023-05-25T18:06:05.308" v="1013" actId="478"/>
        <pc:sldMkLst>
          <pc:docMk/>
          <pc:sldMk cId="3047314112" sldId="2719"/>
        </pc:sldMkLst>
        <pc:spChg chg="del">
          <ac:chgData name="Allison Hirschorn" userId="ba86f58b-74a1-46c0-b166-6f1f57a68e1e" providerId="ADAL" clId="{EDDFBF4C-F2F8-4867-BA41-CD1E6AF2BFC4}" dt="2023-05-25T18:06:05.308" v="1013" actId="478"/>
          <ac:spMkLst>
            <pc:docMk/>
            <pc:sldMk cId="3047314112" sldId="2719"/>
            <ac:spMk id="4" creationId="{C8412236-020B-2C88-4D61-172C0839E448}"/>
          </ac:spMkLst>
        </pc:spChg>
      </pc:sldChg>
      <pc:sldChg chg="modSp">
        <pc:chgData name="Allison Hirschorn" userId="ba86f58b-74a1-46c0-b166-6f1f57a68e1e" providerId="ADAL" clId="{EDDFBF4C-F2F8-4867-BA41-CD1E6AF2BFC4}" dt="2023-05-23T13:33:25.976" v="34" actId="20577"/>
        <pc:sldMkLst>
          <pc:docMk/>
          <pc:sldMk cId="3458385211" sldId="2734"/>
        </pc:sldMkLst>
        <pc:graphicFrameChg chg="mod">
          <ac:chgData name="Allison Hirschorn" userId="ba86f58b-74a1-46c0-b166-6f1f57a68e1e" providerId="ADAL" clId="{EDDFBF4C-F2F8-4867-BA41-CD1E6AF2BFC4}" dt="2023-05-23T13:33:25.976" v="34" actId="20577"/>
          <ac:graphicFrameMkLst>
            <pc:docMk/>
            <pc:sldMk cId="3458385211" sldId="2734"/>
            <ac:graphicFrameMk id="7" creationId="{D151284E-AB7A-29AC-8109-A7815DF0387C}"/>
          </ac:graphicFrameMkLst>
        </pc:graphicFrameChg>
      </pc:sldChg>
      <pc:sldChg chg="del">
        <pc:chgData name="Allison Hirschorn" userId="ba86f58b-74a1-46c0-b166-6f1f57a68e1e" providerId="ADAL" clId="{EDDFBF4C-F2F8-4867-BA41-CD1E6AF2BFC4}" dt="2023-05-25T16:37:38.664" v="274" actId="2696"/>
        <pc:sldMkLst>
          <pc:docMk/>
          <pc:sldMk cId="2801912484" sldId="2736"/>
        </pc:sldMkLst>
      </pc:sldChg>
      <pc:sldChg chg="modSp new del mod ord">
        <pc:chgData name="Allison Hirschorn" userId="ba86f58b-74a1-46c0-b166-6f1f57a68e1e" providerId="ADAL" clId="{EDDFBF4C-F2F8-4867-BA41-CD1E6AF2BFC4}" dt="2023-05-24T18:27:24.411" v="69" actId="2696"/>
        <pc:sldMkLst>
          <pc:docMk/>
          <pc:sldMk cId="500049559" sldId="2740"/>
        </pc:sldMkLst>
        <pc:spChg chg="mod">
          <ac:chgData name="Allison Hirschorn" userId="ba86f58b-74a1-46c0-b166-6f1f57a68e1e" providerId="ADAL" clId="{EDDFBF4C-F2F8-4867-BA41-CD1E6AF2BFC4}" dt="2023-05-24T18:27:02.926" v="68" actId="5793"/>
          <ac:spMkLst>
            <pc:docMk/>
            <pc:sldMk cId="500049559" sldId="2740"/>
            <ac:spMk id="2" creationId="{AFA26977-53FA-1D04-5F9D-79F2821B0B0B}"/>
          </ac:spMkLst>
        </pc:spChg>
      </pc:sldChg>
      <pc:sldChg chg="modSp add mod ord">
        <pc:chgData name="Allison Hirschorn" userId="ba86f58b-74a1-46c0-b166-6f1f57a68e1e" providerId="ADAL" clId="{EDDFBF4C-F2F8-4867-BA41-CD1E6AF2BFC4}" dt="2023-05-25T16:39:41.341" v="408" actId="20577"/>
        <pc:sldMkLst>
          <pc:docMk/>
          <pc:sldMk cId="2020489507" sldId="2740"/>
        </pc:sldMkLst>
        <pc:spChg chg="mod">
          <ac:chgData name="Allison Hirschorn" userId="ba86f58b-74a1-46c0-b166-6f1f57a68e1e" providerId="ADAL" clId="{EDDFBF4C-F2F8-4867-BA41-CD1E6AF2BFC4}" dt="2023-05-25T16:39:41.341" v="408" actId="20577"/>
          <ac:spMkLst>
            <pc:docMk/>
            <pc:sldMk cId="2020489507" sldId="2740"/>
            <ac:spMk id="2" creationId="{D4C2DE5B-CB25-4695-9BE6-C8A42F69442E}"/>
          </ac:spMkLst>
        </pc:spChg>
      </pc:sldChg>
      <pc:sldChg chg="new del">
        <pc:chgData name="Allison Hirschorn" userId="ba86f58b-74a1-46c0-b166-6f1f57a68e1e" providerId="ADAL" clId="{EDDFBF4C-F2F8-4867-BA41-CD1E6AF2BFC4}" dt="2023-05-25T15:35:36.365" v="71" actId="2696"/>
        <pc:sldMkLst>
          <pc:docMk/>
          <pc:sldMk cId="3792267243" sldId="2740"/>
        </pc:sldMkLst>
      </pc:sldChg>
      <pc:sldChg chg="modSp add mod ord">
        <pc:chgData name="Allison Hirschorn" userId="ba86f58b-74a1-46c0-b166-6f1f57a68e1e" providerId="ADAL" clId="{EDDFBF4C-F2F8-4867-BA41-CD1E6AF2BFC4}" dt="2023-05-25T16:41:00.233" v="451" actId="20577"/>
        <pc:sldMkLst>
          <pc:docMk/>
          <pc:sldMk cId="568656762" sldId="2741"/>
        </pc:sldMkLst>
        <pc:spChg chg="mod">
          <ac:chgData name="Allison Hirschorn" userId="ba86f58b-74a1-46c0-b166-6f1f57a68e1e" providerId="ADAL" clId="{EDDFBF4C-F2F8-4867-BA41-CD1E6AF2BFC4}" dt="2023-05-25T16:41:00.233" v="451" actId="20577"/>
          <ac:spMkLst>
            <pc:docMk/>
            <pc:sldMk cId="568656762" sldId="2741"/>
            <ac:spMk id="2" creationId="{D4C2DE5B-CB25-4695-9BE6-C8A42F69442E}"/>
          </ac:spMkLst>
        </pc:spChg>
      </pc:sldChg>
      <pc:sldChg chg="modSp new mod">
        <pc:chgData name="Allison Hirschorn" userId="ba86f58b-74a1-46c0-b166-6f1f57a68e1e" providerId="ADAL" clId="{EDDFBF4C-F2F8-4867-BA41-CD1E6AF2BFC4}" dt="2023-05-25T16:46:38.672" v="543" actId="20577"/>
        <pc:sldMkLst>
          <pc:docMk/>
          <pc:sldMk cId="1779492586" sldId="2742"/>
        </pc:sldMkLst>
        <pc:spChg chg="mod">
          <ac:chgData name="Allison Hirschorn" userId="ba86f58b-74a1-46c0-b166-6f1f57a68e1e" providerId="ADAL" clId="{EDDFBF4C-F2F8-4867-BA41-CD1E6AF2BFC4}" dt="2023-05-25T16:44:26.638" v="508" actId="14100"/>
          <ac:spMkLst>
            <pc:docMk/>
            <pc:sldMk cId="1779492586" sldId="2742"/>
            <ac:spMk id="2" creationId="{E6BFF740-CAD3-88B2-8587-59BE37D9C1D7}"/>
          </ac:spMkLst>
        </pc:spChg>
        <pc:spChg chg="mod">
          <ac:chgData name="Allison Hirschorn" userId="ba86f58b-74a1-46c0-b166-6f1f57a68e1e" providerId="ADAL" clId="{EDDFBF4C-F2F8-4867-BA41-CD1E6AF2BFC4}" dt="2023-05-25T16:46:38.672" v="543" actId="20577"/>
          <ac:spMkLst>
            <pc:docMk/>
            <pc:sldMk cId="1779492586" sldId="2742"/>
            <ac:spMk id="3" creationId="{FBE8F78F-4333-C9CB-C173-415A3F302A85}"/>
          </ac:spMkLst>
        </pc:spChg>
      </pc:sldChg>
      <pc:sldChg chg="addSp delSp modSp add mod">
        <pc:chgData name="Allison Hirschorn" userId="ba86f58b-74a1-46c0-b166-6f1f57a68e1e" providerId="ADAL" clId="{EDDFBF4C-F2F8-4867-BA41-CD1E6AF2BFC4}" dt="2023-05-25T16:58:53.345" v="1012" actId="14100"/>
        <pc:sldMkLst>
          <pc:docMk/>
          <pc:sldMk cId="3715370805" sldId="2743"/>
        </pc:sldMkLst>
        <pc:spChg chg="mod">
          <ac:chgData name="Allison Hirschorn" userId="ba86f58b-74a1-46c0-b166-6f1f57a68e1e" providerId="ADAL" clId="{EDDFBF4C-F2F8-4867-BA41-CD1E6AF2BFC4}" dt="2023-05-25T16:58:41.752" v="1009" actId="14100"/>
          <ac:spMkLst>
            <pc:docMk/>
            <pc:sldMk cId="3715370805" sldId="2743"/>
            <ac:spMk id="2" creationId="{E6BFF740-CAD3-88B2-8587-59BE37D9C1D7}"/>
          </ac:spMkLst>
        </pc:spChg>
        <pc:spChg chg="del">
          <ac:chgData name="Allison Hirschorn" userId="ba86f58b-74a1-46c0-b166-6f1f57a68e1e" providerId="ADAL" clId="{EDDFBF4C-F2F8-4867-BA41-CD1E6AF2BFC4}" dt="2023-05-25T16:49:15.665" v="545" actId="478"/>
          <ac:spMkLst>
            <pc:docMk/>
            <pc:sldMk cId="3715370805" sldId="2743"/>
            <ac:spMk id="3" creationId="{FBE8F78F-4333-C9CB-C173-415A3F302A85}"/>
          </ac:spMkLst>
        </pc:spChg>
        <pc:spChg chg="add del mod">
          <ac:chgData name="Allison Hirschorn" userId="ba86f58b-74a1-46c0-b166-6f1f57a68e1e" providerId="ADAL" clId="{EDDFBF4C-F2F8-4867-BA41-CD1E6AF2BFC4}" dt="2023-05-25T16:49:23.390" v="546" actId="478"/>
          <ac:spMkLst>
            <pc:docMk/>
            <pc:sldMk cId="3715370805" sldId="2743"/>
            <ac:spMk id="7" creationId="{A2FB743D-F6E4-8495-9663-699CD7B38B92}"/>
          </ac:spMkLst>
        </pc:spChg>
        <pc:graphicFrameChg chg="add mod modGraphic">
          <ac:chgData name="Allison Hirschorn" userId="ba86f58b-74a1-46c0-b166-6f1f57a68e1e" providerId="ADAL" clId="{EDDFBF4C-F2F8-4867-BA41-CD1E6AF2BFC4}" dt="2023-05-25T16:58:53.345" v="1012" actId="14100"/>
          <ac:graphicFrameMkLst>
            <pc:docMk/>
            <pc:sldMk cId="3715370805" sldId="2743"/>
            <ac:graphicFrameMk id="8" creationId="{E56351AE-365F-8C1E-F409-ACD05784D80A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RA1</c:v>
                </c:pt>
                <c:pt idx="1">
                  <c:v>RA2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0.8</c:v>
                </c:pt>
                <c:pt idx="1">
                  <c:v>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711-4AC8-9C50-9CA9F1E9A0E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bg2">
                <a:lumMod val="9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RA1</c:v>
                </c:pt>
                <c:pt idx="1">
                  <c:v>RA2</c:v>
                </c:pt>
              </c:strCache>
            </c:strRef>
          </c:cat>
          <c:val>
            <c:numRef>
              <c:f>Sheet1!$C$2:$C$3</c:f>
              <c:numCache>
                <c:formatCode>0%</c:formatCode>
                <c:ptCount val="2"/>
                <c:pt idx="0">
                  <c:v>0.12</c:v>
                </c:pt>
                <c:pt idx="1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711-4AC8-9C50-9CA9F1E9A0E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Savings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RA1</c:v>
                </c:pt>
                <c:pt idx="1">
                  <c:v>RA2</c:v>
                </c:pt>
              </c:strCache>
            </c:strRef>
          </c:cat>
          <c:val>
            <c:numRef>
              <c:f>Sheet1!$D$2:$D$3</c:f>
              <c:numCache>
                <c:formatCode>0%</c:formatCode>
                <c:ptCount val="2"/>
                <c:pt idx="0">
                  <c:v>0.04</c:v>
                </c:pt>
                <c:pt idx="1">
                  <c:v>0.12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711-4AC8-9C50-9CA9F1E9A0ED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Series 4</c:v>
                </c:pt>
              </c:strCache>
            </c:strRef>
          </c:tx>
          <c:spPr>
            <a:solidFill>
              <a:schemeClr val="bg2">
                <a:lumMod val="9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RA1</c:v>
                </c:pt>
                <c:pt idx="1">
                  <c:v>RA2</c:v>
                </c:pt>
              </c:strCache>
            </c:strRef>
          </c:cat>
          <c:val>
            <c:numRef>
              <c:f>Sheet1!$E$2:$E$3</c:f>
              <c:numCache>
                <c:formatCode>0%</c:formatCode>
                <c:ptCount val="2"/>
                <c:pt idx="0">
                  <c:v>0.02</c:v>
                </c:pt>
                <c:pt idx="1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711-4AC8-9C50-9CA9F1E9A0ED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Risk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RA1</c:v>
                </c:pt>
                <c:pt idx="1">
                  <c:v>RA2</c:v>
                </c:pt>
              </c:strCache>
            </c:strRef>
          </c:cat>
          <c:val>
            <c:numRef>
              <c:f>Sheet1!$F$2:$F$3</c:f>
              <c:numCache>
                <c:formatCode>0%</c:formatCode>
                <c:ptCount val="2"/>
                <c:pt idx="0">
                  <c:v>0.02</c:v>
                </c:pt>
                <c:pt idx="1">
                  <c:v>0.06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711-4AC8-9C50-9CA9F1E9A0ED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Series 6</c:v>
                </c:pt>
              </c:strCache>
            </c:strRef>
          </c:tx>
          <c:spPr>
            <a:solidFill>
              <a:schemeClr val="bg2">
                <a:lumMod val="9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RA1</c:v>
                </c:pt>
                <c:pt idx="1">
                  <c:v>RA2</c:v>
                </c:pt>
              </c:strCache>
            </c:strRef>
          </c:cat>
          <c:val>
            <c:numRef>
              <c:f>Sheet1!$G$2:$G$3</c:f>
              <c:numCache>
                <c:formatCode>0%</c:formatCode>
                <c:ptCount val="2"/>
                <c:pt idx="0">
                  <c:v>0.2</c:v>
                </c:pt>
                <c:pt idx="1">
                  <c:v>0.16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711-4AC8-9C50-9CA9F1E9A0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100"/>
        <c:axId val="71839168"/>
        <c:axId val="71819200"/>
      </c:barChart>
      <c:catAx>
        <c:axId val="7183916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1819200"/>
        <c:crosses val="autoZero"/>
        <c:auto val="1"/>
        <c:lblAlgn val="ctr"/>
        <c:lblOffset val="100"/>
        <c:noMultiLvlLbl val="0"/>
      </c:catAx>
      <c:valAx>
        <c:axId val="71819200"/>
        <c:scaling>
          <c:orientation val="minMax"/>
          <c:max val="1.1000000000000001"/>
          <c:min val="0.8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1839168"/>
        <c:crosses val="max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svg"/><Relationship Id="rId1" Type="http://schemas.openxmlformats.org/officeDocument/2006/relationships/image" Target="../media/image20.png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23.svg"/></Relationships>
</file>

<file path=ppt/diagrams/_rels/data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svg"/><Relationship Id="rId1" Type="http://schemas.openxmlformats.org/officeDocument/2006/relationships/image" Target="../media/image26.png"/><Relationship Id="rId6" Type="http://schemas.openxmlformats.org/officeDocument/2006/relationships/image" Target="../media/image31.svg"/><Relationship Id="rId5" Type="http://schemas.openxmlformats.org/officeDocument/2006/relationships/image" Target="../media/image30.png"/><Relationship Id="rId4" Type="http://schemas.openxmlformats.org/officeDocument/2006/relationships/image" Target="../media/image29.svg"/></Relationships>
</file>

<file path=ppt/diagrams/_rels/data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svg"/><Relationship Id="rId1" Type="http://schemas.openxmlformats.org/officeDocument/2006/relationships/image" Target="../media/image32.png"/><Relationship Id="rId6" Type="http://schemas.openxmlformats.org/officeDocument/2006/relationships/image" Target="../media/image37.svg"/><Relationship Id="rId5" Type="http://schemas.openxmlformats.org/officeDocument/2006/relationships/image" Target="../media/image36.png"/><Relationship Id="rId4" Type="http://schemas.openxmlformats.org/officeDocument/2006/relationships/image" Target="../media/image35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svg"/><Relationship Id="rId1" Type="http://schemas.openxmlformats.org/officeDocument/2006/relationships/image" Target="../media/image20.png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23.svg"/></Relationships>
</file>

<file path=ppt/diagrams/_rels/drawing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svg"/><Relationship Id="rId1" Type="http://schemas.openxmlformats.org/officeDocument/2006/relationships/image" Target="../media/image26.png"/><Relationship Id="rId6" Type="http://schemas.openxmlformats.org/officeDocument/2006/relationships/image" Target="../media/image31.svg"/><Relationship Id="rId5" Type="http://schemas.openxmlformats.org/officeDocument/2006/relationships/image" Target="../media/image30.png"/><Relationship Id="rId4" Type="http://schemas.openxmlformats.org/officeDocument/2006/relationships/image" Target="../media/image29.svg"/></Relationships>
</file>

<file path=ppt/diagrams/_rels/drawing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svg"/><Relationship Id="rId1" Type="http://schemas.openxmlformats.org/officeDocument/2006/relationships/image" Target="../media/image32.png"/><Relationship Id="rId6" Type="http://schemas.openxmlformats.org/officeDocument/2006/relationships/image" Target="../media/image37.svg"/><Relationship Id="rId5" Type="http://schemas.openxmlformats.org/officeDocument/2006/relationships/image" Target="../media/image36.png"/><Relationship Id="rId4" Type="http://schemas.openxmlformats.org/officeDocument/2006/relationships/image" Target="../media/image3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E9A9A82-E5D5-42E9-A79A-16E9FBE7E308}" type="doc">
      <dgm:prSet loTypeId="urn:microsoft.com/office/officeart/2005/8/layout/p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0BE5676-EE0C-46F3-906C-5892BE33105D}">
      <dgm:prSet phldrT="[Text]" custT="1"/>
      <dgm:spPr/>
      <dgm:t>
        <a:bodyPr/>
        <a:lstStyle/>
        <a:p>
          <a:r>
            <a:rPr lang="en-US" sz="4000" dirty="0">
              <a:latin typeface="Arial" panose="020B0604020202020204" pitchFamily="34" charset="0"/>
              <a:cs typeface="Arial" panose="020B0604020202020204" pitchFamily="34" charset="0"/>
            </a:rPr>
            <a:t>Quality Care</a:t>
          </a:r>
        </a:p>
      </dgm:t>
    </dgm:pt>
    <dgm:pt modelId="{E6D658FD-67EF-4541-BBD1-C59EB6BA74C0}" type="parTrans" cxnId="{19FD7FEF-6364-432C-AC2B-3678BCC5D6C1}">
      <dgm:prSet/>
      <dgm:spPr/>
      <dgm:t>
        <a:bodyPr/>
        <a:lstStyle/>
        <a:p>
          <a:endParaRPr lang="en-US"/>
        </a:p>
      </dgm:t>
    </dgm:pt>
    <dgm:pt modelId="{ACE06B97-33D2-469E-B367-70DEFCD0F6AC}" type="sibTrans" cxnId="{19FD7FEF-6364-432C-AC2B-3678BCC5D6C1}">
      <dgm:prSet/>
      <dgm:spPr/>
      <dgm:t>
        <a:bodyPr/>
        <a:lstStyle/>
        <a:p>
          <a:endParaRPr lang="en-US"/>
        </a:p>
      </dgm:t>
    </dgm:pt>
    <dgm:pt modelId="{45556DFB-DCDD-4902-820C-31EFB977A218}">
      <dgm:prSet phldrT="[Text]" custT="1"/>
      <dgm:spPr/>
      <dgm:t>
        <a:bodyPr/>
        <a:lstStyle/>
        <a:p>
          <a:r>
            <a:rPr lang="en-US" sz="3600" dirty="0">
              <a:latin typeface="Arial" panose="020B0604020202020204" pitchFamily="34" charset="0"/>
              <a:cs typeface="Arial" panose="020B0604020202020204" pitchFamily="34" charset="0"/>
            </a:rPr>
            <a:t>Reducing Spending</a:t>
          </a:r>
        </a:p>
      </dgm:t>
    </dgm:pt>
    <dgm:pt modelId="{CA30700C-6ED6-4DA8-B2B6-18E40A02F3B8}" type="parTrans" cxnId="{7B1672F4-BD5B-49BD-9492-3BAEAD760CA0}">
      <dgm:prSet/>
      <dgm:spPr/>
      <dgm:t>
        <a:bodyPr/>
        <a:lstStyle/>
        <a:p>
          <a:endParaRPr lang="en-US"/>
        </a:p>
      </dgm:t>
    </dgm:pt>
    <dgm:pt modelId="{E1B4D769-2877-4E1E-ACF1-F1B416CA1496}" type="sibTrans" cxnId="{7B1672F4-BD5B-49BD-9492-3BAEAD760CA0}">
      <dgm:prSet/>
      <dgm:spPr/>
      <dgm:t>
        <a:bodyPr/>
        <a:lstStyle/>
        <a:p>
          <a:endParaRPr lang="en-US"/>
        </a:p>
      </dgm:t>
    </dgm:pt>
    <dgm:pt modelId="{3C62EE25-823F-4ECA-B4F1-7A4BA9EC6397}">
      <dgm:prSet phldrT="[Text]" custT="1"/>
      <dgm:spPr/>
      <dgm:t>
        <a:bodyPr/>
        <a:lstStyle/>
        <a:p>
          <a:r>
            <a:rPr lang="en-US" sz="3600" dirty="0">
              <a:latin typeface="Arial" panose="020B0604020202020204" pitchFamily="34" charset="0"/>
              <a:cs typeface="Arial" panose="020B0604020202020204" pitchFamily="34" charset="0"/>
            </a:rPr>
            <a:t>Patient and Provider Engagement</a:t>
          </a:r>
        </a:p>
      </dgm:t>
    </dgm:pt>
    <dgm:pt modelId="{E990C12B-714E-4672-88E3-1C6BC64580F4}" type="parTrans" cxnId="{283EEB6E-D163-4F3E-8CAD-E64ABA408F02}">
      <dgm:prSet/>
      <dgm:spPr/>
      <dgm:t>
        <a:bodyPr/>
        <a:lstStyle/>
        <a:p>
          <a:endParaRPr lang="en-US"/>
        </a:p>
      </dgm:t>
    </dgm:pt>
    <dgm:pt modelId="{5BAC9173-B796-4A6D-9B16-5127E6D9FEF3}" type="sibTrans" cxnId="{283EEB6E-D163-4F3E-8CAD-E64ABA408F02}">
      <dgm:prSet/>
      <dgm:spPr/>
      <dgm:t>
        <a:bodyPr/>
        <a:lstStyle/>
        <a:p>
          <a:endParaRPr lang="en-US"/>
        </a:p>
      </dgm:t>
    </dgm:pt>
    <dgm:pt modelId="{D88F4477-8EAD-47B9-9DF0-BC9D70A23E47}" type="pres">
      <dgm:prSet presAssocID="{1E9A9A82-E5D5-42E9-A79A-16E9FBE7E308}" presName="Name0" presStyleCnt="0">
        <dgm:presLayoutVars>
          <dgm:dir/>
          <dgm:resizeHandles val="exact"/>
        </dgm:presLayoutVars>
      </dgm:prSet>
      <dgm:spPr/>
    </dgm:pt>
    <dgm:pt modelId="{2411CE87-CB34-46F4-B5E2-D3EEFEBFBB6D}" type="pres">
      <dgm:prSet presAssocID="{40BE5676-EE0C-46F3-906C-5892BE33105D}" presName="compNode" presStyleCnt="0"/>
      <dgm:spPr/>
    </dgm:pt>
    <dgm:pt modelId="{4618E180-E5AA-4360-B24A-F5777408DABB}" type="pres">
      <dgm:prSet presAssocID="{40BE5676-EE0C-46F3-906C-5892BE33105D}" presName="pictRect" presStyleLbl="node1" presStyleIdx="0" presStyleCnt="3" custScaleX="85177" custScaleY="83503" custLinFactNeighborX="186" custLinFactNeighborY="4381"/>
      <dgm:spPr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l="3733" t="-15143" r="3733" b="-15143"/>
          </a:stretch>
        </a:blipFill>
      </dgm:spPr>
      <dgm:extLst>
        <a:ext uri="{E40237B7-FDA0-4F09-8148-C483321AD2D9}">
          <dgm14:cNvPr xmlns:dgm14="http://schemas.microsoft.com/office/drawing/2010/diagram" id="0" name="" descr="Care with solid fill"/>
        </a:ext>
      </dgm:extLst>
    </dgm:pt>
    <dgm:pt modelId="{DDF844DC-9C77-4F8D-ABB2-54139AC9B895}" type="pres">
      <dgm:prSet presAssocID="{40BE5676-EE0C-46F3-906C-5892BE33105D}" presName="textRect" presStyleLbl="revTx" presStyleIdx="0" presStyleCnt="3">
        <dgm:presLayoutVars>
          <dgm:bulletEnabled val="1"/>
        </dgm:presLayoutVars>
      </dgm:prSet>
      <dgm:spPr/>
    </dgm:pt>
    <dgm:pt modelId="{C148BFC4-7262-4BEA-AFB0-C87E18B9BE9C}" type="pres">
      <dgm:prSet presAssocID="{ACE06B97-33D2-469E-B367-70DEFCD0F6AC}" presName="sibTrans" presStyleLbl="sibTrans2D1" presStyleIdx="0" presStyleCnt="0"/>
      <dgm:spPr/>
    </dgm:pt>
    <dgm:pt modelId="{9EF3E92A-FA43-4DC9-A6C4-67434CDEBD3C}" type="pres">
      <dgm:prSet presAssocID="{45556DFB-DCDD-4902-820C-31EFB977A218}" presName="compNode" presStyleCnt="0"/>
      <dgm:spPr/>
    </dgm:pt>
    <dgm:pt modelId="{C4D8A7EE-FA1F-4629-AFC0-C5D3F270BB86}" type="pres">
      <dgm:prSet presAssocID="{45556DFB-DCDD-4902-820C-31EFB977A218}" presName="pictRect" presStyleLbl="node1" presStyleIdx="1" presStyleCnt="3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t="-23000" b="-23000"/>
          </a:stretch>
        </a:blipFill>
      </dgm:spPr>
      <dgm:extLst>
        <a:ext uri="{E40237B7-FDA0-4F09-8148-C483321AD2D9}">
          <dgm14:cNvPr xmlns:dgm14="http://schemas.microsoft.com/office/drawing/2010/diagram" id="0" name="" descr="Money outline"/>
        </a:ext>
      </dgm:extLst>
    </dgm:pt>
    <dgm:pt modelId="{EF09555D-48FC-4F57-8973-EF7CB38F08FE}" type="pres">
      <dgm:prSet presAssocID="{45556DFB-DCDD-4902-820C-31EFB977A218}" presName="textRect" presStyleLbl="revTx" presStyleIdx="1" presStyleCnt="3" custScaleX="107856">
        <dgm:presLayoutVars>
          <dgm:bulletEnabled val="1"/>
        </dgm:presLayoutVars>
      </dgm:prSet>
      <dgm:spPr/>
    </dgm:pt>
    <dgm:pt modelId="{991210CB-1648-4A50-B24C-B65A6D7E4B42}" type="pres">
      <dgm:prSet presAssocID="{E1B4D769-2877-4E1E-ACF1-F1B416CA1496}" presName="sibTrans" presStyleLbl="sibTrans2D1" presStyleIdx="0" presStyleCnt="0"/>
      <dgm:spPr/>
    </dgm:pt>
    <dgm:pt modelId="{BB4B62FB-AAFD-4BD9-B0FA-CBFFD8AB225C}" type="pres">
      <dgm:prSet presAssocID="{3C62EE25-823F-4ECA-B4F1-7A4BA9EC6397}" presName="compNode" presStyleCnt="0"/>
      <dgm:spPr/>
    </dgm:pt>
    <dgm:pt modelId="{2F642686-82DA-48BB-A7C0-56AF6F10FF64}" type="pres">
      <dgm:prSet presAssocID="{3C62EE25-823F-4ECA-B4F1-7A4BA9EC6397}" presName="pictRect" presStyleLbl="node1" presStyleIdx="2" presStyleCnt="3" custScaleX="78938" custScaleY="91949" custLinFactNeighborX="-1310"/>
      <dgm:spPr>
        <a:blipFill dpi="0" rotWithShape="1"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l="1404" t="-10551" r="1404" b="-10551"/>
          </a:stretch>
        </a:blipFill>
      </dgm:spPr>
      <dgm:extLst>
        <a:ext uri="{E40237B7-FDA0-4F09-8148-C483321AD2D9}">
          <dgm14:cNvPr xmlns:dgm14="http://schemas.microsoft.com/office/drawing/2010/diagram" id="0" name="" descr="Doctor female with solid fill"/>
        </a:ext>
      </dgm:extLst>
    </dgm:pt>
    <dgm:pt modelId="{471868F7-C6EA-4810-8C48-0B38E2E8C84D}" type="pres">
      <dgm:prSet presAssocID="{3C62EE25-823F-4ECA-B4F1-7A4BA9EC6397}" presName="textRect" presStyleLbl="revTx" presStyleIdx="2" presStyleCnt="3">
        <dgm:presLayoutVars>
          <dgm:bulletEnabled val="1"/>
        </dgm:presLayoutVars>
      </dgm:prSet>
      <dgm:spPr/>
    </dgm:pt>
  </dgm:ptLst>
  <dgm:cxnLst>
    <dgm:cxn modelId="{64E5E509-A321-4504-BE40-C21CF54736F4}" type="presOf" srcId="{1E9A9A82-E5D5-42E9-A79A-16E9FBE7E308}" destId="{D88F4477-8EAD-47B9-9DF0-BC9D70A23E47}" srcOrd="0" destOrd="0" presId="urn:microsoft.com/office/officeart/2005/8/layout/pList1"/>
    <dgm:cxn modelId="{17944A60-844C-4DA7-B6FE-6390D2ADC8AF}" type="presOf" srcId="{ACE06B97-33D2-469E-B367-70DEFCD0F6AC}" destId="{C148BFC4-7262-4BEA-AFB0-C87E18B9BE9C}" srcOrd="0" destOrd="0" presId="urn:microsoft.com/office/officeart/2005/8/layout/pList1"/>
    <dgm:cxn modelId="{B2FD086B-744E-420D-8B4A-7F02F16C80F1}" type="presOf" srcId="{3C62EE25-823F-4ECA-B4F1-7A4BA9EC6397}" destId="{471868F7-C6EA-4810-8C48-0B38E2E8C84D}" srcOrd="0" destOrd="0" presId="urn:microsoft.com/office/officeart/2005/8/layout/pList1"/>
    <dgm:cxn modelId="{283EEB6E-D163-4F3E-8CAD-E64ABA408F02}" srcId="{1E9A9A82-E5D5-42E9-A79A-16E9FBE7E308}" destId="{3C62EE25-823F-4ECA-B4F1-7A4BA9EC6397}" srcOrd="2" destOrd="0" parTransId="{E990C12B-714E-4672-88E3-1C6BC64580F4}" sibTransId="{5BAC9173-B796-4A6D-9B16-5127E6D9FEF3}"/>
    <dgm:cxn modelId="{FFEDC4BC-5803-4D5B-9FE2-2AAEA5A13548}" type="presOf" srcId="{40BE5676-EE0C-46F3-906C-5892BE33105D}" destId="{DDF844DC-9C77-4F8D-ABB2-54139AC9B895}" srcOrd="0" destOrd="0" presId="urn:microsoft.com/office/officeart/2005/8/layout/pList1"/>
    <dgm:cxn modelId="{3CB85ADF-24C3-4FB2-ADC4-D58CB28C9F97}" type="presOf" srcId="{E1B4D769-2877-4E1E-ACF1-F1B416CA1496}" destId="{991210CB-1648-4A50-B24C-B65A6D7E4B42}" srcOrd="0" destOrd="0" presId="urn:microsoft.com/office/officeart/2005/8/layout/pList1"/>
    <dgm:cxn modelId="{D0A23AED-8E62-4638-A6D8-26E0D4A0F7BD}" type="presOf" srcId="{45556DFB-DCDD-4902-820C-31EFB977A218}" destId="{EF09555D-48FC-4F57-8973-EF7CB38F08FE}" srcOrd="0" destOrd="0" presId="urn:microsoft.com/office/officeart/2005/8/layout/pList1"/>
    <dgm:cxn modelId="{19FD7FEF-6364-432C-AC2B-3678BCC5D6C1}" srcId="{1E9A9A82-E5D5-42E9-A79A-16E9FBE7E308}" destId="{40BE5676-EE0C-46F3-906C-5892BE33105D}" srcOrd="0" destOrd="0" parTransId="{E6D658FD-67EF-4541-BBD1-C59EB6BA74C0}" sibTransId="{ACE06B97-33D2-469E-B367-70DEFCD0F6AC}"/>
    <dgm:cxn modelId="{7B1672F4-BD5B-49BD-9492-3BAEAD760CA0}" srcId="{1E9A9A82-E5D5-42E9-A79A-16E9FBE7E308}" destId="{45556DFB-DCDD-4902-820C-31EFB977A218}" srcOrd="1" destOrd="0" parTransId="{CA30700C-6ED6-4DA8-B2B6-18E40A02F3B8}" sibTransId="{E1B4D769-2877-4E1E-ACF1-F1B416CA1496}"/>
    <dgm:cxn modelId="{6FB54883-C713-4AA7-AA34-5CBD7A09990C}" type="presParOf" srcId="{D88F4477-8EAD-47B9-9DF0-BC9D70A23E47}" destId="{2411CE87-CB34-46F4-B5E2-D3EEFEBFBB6D}" srcOrd="0" destOrd="0" presId="urn:microsoft.com/office/officeart/2005/8/layout/pList1"/>
    <dgm:cxn modelId="{541C7295-9F1E-4240-8E33-C1A18DAE7550}" type="presParOf" srcId="{2411CE87-CB34-46F4-B5E2-D3EEFEBFBB6D}" destId="{4618E180-E5AA-4360-B24A-F5777408DABB}" srcOrd="0" destOrd="0" presId="urn:microsoft.com/office/officeart/2005/8/layout/pList1"/>
    <dgm:cxn modelId="{5E0F7E24-C0D9-494C-8CBF-2F1AE7B9F81A}" type="presParOf" srcId="{2411CE87-CB34-46F4-B5E2-D3EEFEBFBB6D}" destId="{DDF844DC-9C77-4F8D-ABB2-54139AC9B895}" srcOrd="1" destOrd="0" presId="urn:microsoft.com/office/officeart/2005/8/layout/pList1"/>
    <dgm:cxn modelId="{A2EF2F43-7A04-40DB-9ACF-DAD09A2C8D86}" type="presParOf" srcId="{D88F4477-8EAD-47B9-9DF0-BC9D70A23E47}" destId="{C148BFC4-7262-4BEA-AFB0-C87E18B9BE9C}" srcOrd="1" destOrd="0" presId="urn:microsoft.com/office/officeart/2005/8/layout/pList1"/>
    <dgm:cxn modelId="{16D47F79-096F-4406-8395-97997C813D94}" type="presParOf" srcId="{D88F4477-8EAD-47B9-9DF0-BC9D70A23E47}" destId="{9EF3E92A-FA43-4DC9-A6C4-67434CDEBD3C}" srcOrd="2" destOrd="0" presId="urn:microsoft.com/office/officeart/2005/8/layout/pList1"/>
    <dgm:cxn modelId="{E5673698-8FE0-4678-B924-402A7B57DD8C}" type="presParOf" srcId="{9EF3E92A-FA43-4DC9-A6C4-67434CDEBD3C}" destId="{C4D8A7EE-FA1F-4629-AFC0-C5D3F270BB86}" srcOrd="0" destOrd="0" presId="urn:microsoft.com/office/officeart/2005/8/layout/pList1"/>
    <dgm:cxn modelId="{0A807027-3D45-4662-90F6-92F7BBFCF808}" type="presParOf" srcId="{9EF3E92A-FA43-4DC9-A6C4-67434CDEBD3C}" destId="{EF09555D-48FC-4F57-8973-EF7CB38F08FE}" srcOrd="1" destOrd="0" presId="urn:microsoft.com/office/officeart/2005/8/layout/pList1"/>
    <dgm:cxn modelId="{F7A1254D-96F4-4DC3-A7B1-A9EB30F1FCC5}" type="presParOf" srcId="{D88F4477-8EAD-47B9-9DF0-BC9D70A23E47}" destId="{991210CB-1648-4A50-B24C-B65A6D7E4B42}" srcOrd="3" destOrd="0" presId="urn:microsoft.com/office/officeart/2005/8/layout/pList1"/>
    <dgm:cxn modelId="{C41CEA46-9E5F-4436-9B56-C9580AA70187}" type="presParOf" srcId="{D88F4477-8EAD-47B9-9DF0-BC9D70A23E47}" destId="{BB4B62FB-AAFD-4BD9-B0FA-CBFFD8AB225C}" srcOrd="4" destOrd="0" presId="urn:microsoft.com/office/officeart/2005/8/layout/pList1"/>
    <dgm:cxn modelId="{6DFEEE61-2358-4E1E-B2E4-CDF34C8C1004}" type="presParOf" srcId="{BB4B62FB-AAFD-4BD9-B0FA-CBFFD8AB225C}" destId="{2F642686-82DA-48BB-A7C0-56AF6F10FF64}" srcOrd="0" destOrd="0" presId="urn:microsoft.com/office/officeart/2005/8/layout/pList1"/>
    <dgm:cxn modelId="{94567642-AF65-421F-8D07-B7ED9359CFB8}" type="presParOf" srcId="{BB4B62FB-AAFD-4BD9-B0FA-CBFFD8AB225C}" destId="{471868F7-C6EA-4810-8C48-0B38E2E8C84D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0FCBDAFD-D2FB-44AD-8BDE-547250BEEE46}" type="doc">
      <dgm:prSet loTypeId="urn:microsoft.com/office/officeart/2008/layout/LinedList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0B2D73F7-737D-41DE-9EDD-95DA2742CCBB}">
      <dgm:prSet custT="1"/>
      <dgm:spPr/>
      <dgm:t>
        <a:bodyPr anchor="ctr"/>
        <a:lstStyle/>
        <a:p>
          <a:r>
            <a:rPr lang="en-US" sz="3600" dirty="0"/>
            <a:t>Two or more EOM Participants</a:t>
          </a:r>
        </a:p>
      </dgm:t>
    </dgm:pt>
    <dgm:pt modelId="{7DB1241E-373C-4E21-89F9-4857FA8553C4}" type="parTrans" cxnId="{2149C5B5-F93E-4C0E-97A3-40233BE30896}">
      <dgm:prSet/>
      <dgm:spPr/>
      <dgm:t>
        <a:bodyPr/>
        <a:lstStyle/>
        <a:p>
          <a:endParaRPr lang="en-US"/>
        </a:p>
      </dgm:t>
    </dgm:pt>
    <dgm:pt modelId="{566D1E3D-1050-43DB-9CA4-F04A4F4A0DB0}" type="sibTrans" cxnId="{2149C5B5-F93E-4C0E-97A3-40233BE30896}">
      <dgm:prSet/>
      <dgm:spPr/>
      <dgm:t>
        <a:bodyPr/>
        <a:lstStyle/>
        <a:p>
          <a:endParaRPr lang="en-US"/>
        </a:p>
      </dgm:t>
    </dgm:pt>
    <dgm:pt modelId="{2C99A023-672F-4A06-8A10-F0ADC3BBDF7A}">
      <dgm:prSet custT="1"/>
      <dgm:spPr/>
      <dgm:t>
        <a:bodyPr anchor="ctr"/>
        <a:lstStyle/>
        <a:p>
          <a:r>
            <a:rPr lang="en-US" sz="3200" dirty="0"/>
            <a:t>A </a:t>
          </a:r>
          <a:r>
            <a:rPr lang="en-US" sz="3200" b="0" dirty="0"/>
            <a:t>single risk arrangement </a:t>
          </a:r>
          <a:r>
            <a:rPr lang="en-US" sz="3200" dirty="0"/>
            <a:t>is selected.</a:t>
          </a:r>
        </a:p>
      </dgm:t>
    </dgm:pt>
    <dgm:pt modelId="{81BA7F50-71A8-47F3-AF99-CA222BE733D5}" type="parTrans" cxnId="{1878DD13-F06F-4179-8272-9ADDDC577501}">
      <dgm:prSet/>
      <dgm:spPr/>
      <dgm:t>
        <a:bodyPr/>
        <a:lstStyle/>
        <a:p>
          <a:endParaRPr lang="en-US"/>
        </a:p>
      </dgm:t>
    </dgm:pt>
    <dgm:pt modelId="{B0B3CF53-267A-48D7-B46A-9706085795BA}" type="sibTrans" cxnId="{1878DD13-F06F-4179-8272-9ADDDC577501}">
      <dgm:prSet/>
      <dgm:spPr/>
      <dgm:t>
        <a:bodyPr/>
        <a:lstStyle/>
        <a:p>
          <a:endParaRPr lang="en-US"/>
        </a:p>
      </dgm:t>
    </dgm:pt>
    <dgm:pt modelId="{8222A811-C1E7-474A-9024-A784D7E78C22}">
      <dgm:prSet custT="1"/>
      <dgm:spPr/>
      <dgm:t>
        <a:bodyPr anchor="ctr"/>
        <a:lstStyle/>
        <a:p>
          <a:r>
            <a:rPr lang="en-US" sz="3200" dirty="0"/>
            <a:t>Attributed episodes are </a:t>
          </a:r>
          <a:r>
            <a:rPr lang="en-US" sz="3200" b="0" dirty="0"/>
            <a:t>reconciled together.</a:t>
          </a:r>
        </a:p>
      </dgm:t>
    </dgm:pt>
    <dgm:pt modelId="{80D94848-A0A0-46C1-A15A-5C95E7FDA664}" type="parTrans" cxnId="{7E3B061E-5FE6-4F5C-A067-FA2A2FEFC900}">
      <dgm:prSet/>
      <dgm:spPr/>
      <dgm:t>
        <a:bodyPr/>
        <a:lstStyle/>
        <a:p>
          <a:endParaRPr lang="en-US"/>
        </a:p>
      </dgm:t>
    </dgm:pt>
    <dgm:pt modelId="{DA31DF50-E1C6-49C0-BB37-252E5EC639C7}" type="sibTrans" cxnId="{7E3B061E-5FE6-4F5C-A067-FA2A2FEFC900}">
      <dgm:prSet/>
      <dgm:spPr/>
      <dgm:t>
        <a:bodyPr/>
        <a:lstStyle/>
        <a:p>
          <a:endParaRPr lang="en-US"/>
        </a:p>
      </dgm:t>
    </dgm:pt>
    <dgm:pt modelId="{2F8B8860-3D73-4E49-84D4-2FA178ECF3C0}">
      <dgm:prSet custT="1"/>
      <dgm:spPr/>
      <dgm:t>
        <a:bodyPr anchor="ctr"/>
        <a:lstStyle/>
        <a:p>
          <a:r>
            <a:rPr lang="en-US" sz="3200" dirty="0"/>
            <a:t>Pool receives </a:t>
          </a:r>
          <a:r>
            <a:rPr lang="en-US" sz="3200" b="0" dirty="0"/>
            <a:t>a single target amount</a:t>
          </a:r>
        </a:p>
      </dgm:t>
    </dgm:pt>
    <dgm:pt modelId="{157FE083-A344-4119-B672-6F86CFF57FE3}" type="parTrans" cxnId="{37A2ACB6-F08F-4F3A-83AE-0481E4271199}">
      <dgm:prSet/>
      <dgm:spPr/>
      <dgm:t>
        <a:bodyPr/>
        <a:lstStyle/>
        <a:p>
          <a:endParaRPr lang="en-US"/>
        </a:p>
      </dgm:t>
    </dgm:pt>
    <dgm:pt modelId="{8116D032-AA08-4476-8972-DAFB48F03201}" type="sibTrans" cxnId="{37A2ACB6-F08F-4F3A-83AE-0481E4271199}">
      <dgm:prSet/>
      <dgm:spPr/>
      <dgm:t>
        <a:bodyPr/>
        <a:lstStyle/>
        <a:p>
          <a:endParaRPr lang="en-US"/>
        </a:p>
      </dgm:t>
    </dgm:pt>
    <dgm:pt modelId="{D2352C23-2FF7-4D91-922A-E6D45D91BF0B}">
      <dgm:prSet custT="1"/>
      <dgm:spPr/>
      <dgm:t>
        <a:bodyPr anchor="ctr"/>
        <a:lstStyle/>
        <a:p>
          <a:r>
            <a:rPr lang="en-US" sz="3200" b="0" dirty="0"/>
            <a:t>Designated pool payee is responsible for receipt distribution and collection of PBPs or PBRs.</a:t>
          </a:r>
        </a:p>
      </dgm:t>
    </dgm:pt>
    <dgm:pt modelId="{981A9B33-59F8-4FEF-9ABC-5EC980869B8F}" type="parTrans" cxnId="{26C65768-138E-4E24-B51F-F09745A4C936}">
      <dgm:prSet/>
      <dgm:spPr/>
      <dgm:t>
        <a:bodyPr/>
        <a:lstStyle/>
        <a:p>
          <a:endParaRPr lang="en-US"/>
        </a:p>
      </dgm:t>
    </dgm:pt>
    <dgm:pt modelId="{EB1C8619-5004-40E8-B9CA-156CDCAAF9F6}" type="sibTrans" cxnId="{26C65768-138E-4E24-B51F-F09745A4C936}">
      <dgm:prSet/>
      <dgm:spPr/>
      <dgm:t>
        <a:bodyPr/>
        <a:lstStyle/>
        <a:p>
          <a:endParaRPr lang="en-US"/>
        </a:p>
      </dgm:t>
    </dgm:pt>
    <dgm:pt modelId="{BE13A813-E98E-4B2F-934E-A10804D4D8CF}" type="pres">
      <dgm:prSet presAssocID="{0FCBDAFD-D2FB-44AD-8BDE-547250BEEE46}" presName="vert0" presStyleCnt="0">
        <dgm:presLayoutVars>
          <dgm:dir/>
          <dgm:animOne val="branch"/>
          <dgm:animLvl val="lvl"/>
        </dgm:presLayoutVars>
      </dgm:prSet>
      <dgm:spPr/>
    </dgm:pt>
    <dgm:pt modelId="{62B6E4B7-FBC9-4F95-98C0-648BDB3BE8B4}" type="pres">
      <dgm:prSet presAssocID="{0B2D73F7-737D-41DE-9EDD-95DA2742CCBB}" presName="thickLine" presStyleLbl="alignNode1" presStyleIdx="0" presStyleCnt="1"/>
      <dgm:spPr/>
    </dgm:pt>
    <dgm:pt modelId="{BB979D05-DCF8-4479-B485-26EE5C50DF6F}" type="pres">
      <dgm:prSet presAssocID="{0B2D73F7-737D-41DE-9EDD-95DA2742CCBB}" presName="horz1" presStyleCnt="0"/>
      <dgm:spPr/>
    </dgm:pt>
    <dgm:pt modelId="{D5D419A4-A68D-4C3B-83F7-030AA3A6CC1E}" type="pres">
      <dgm:prSet presAssocID="{0B2D73F7-737D-41DE-9EDD-95DA2742CCBB}" presName="tx1" presStyleLbl="revTx" presStyleIdx="0" presStyleCnt="5" custScaleX="144465"/>
      <dgm:spPr/>
    </dgm:pt>
    <dgm:pt modelId="{889641BD-B675-4D63-A847-ABFA078BF909}" type="pres">
      <dgm:prSet presAssocID="{0B2D73F7-737D-41DE-9EDD-95DA2742CCBB}" presName="vert1" presStyleCnt="0"/>
      <dgm:spPr/>
    </dgm:pt>
    <dgm:pt modelId="{5AC43E64-1570-4C2D-B07D-7E2B0DC82291}" type="pres">
      <dgm:prSet presAssocID="{2C99A023-672F-4A06-8A10-F0ADC3BBDF7A}" presName="vertSpace2a" presStyleCnt="0"/>
      <dgm:spPr/>
    </dgm:pt>
    <dgm:pt modelId="{47E3BF5C-0354-4F76-A78B-A2F5437A8E92}" type="pres">
      <dgm:prSet presAssocID="{2C99A023-672F-4A06-8A10-F0ADC3BBDF7A}" presName="horz2" presStyleCnt="0"/>
      <dgm:spPr/>
    </dgm:pt>
    <dgm:pt modelId="{5B087E8F-5DFF-4BEF-B1BC-AE659009A67D}" type="pres">
      <dgm:prSet presAssocID="{2C99A023-672F-4A06-8A10-F0ADC3BBDF7A}" presName="horzSpace2" presStyleCnt="0"/>
      <dgm:spPr/>
    </dgm:pt>
    <dgm:pt modelId="{5E8A8FA0-410A-438A-8C66-0064539068CC}" type="pres">
      <dgm:prSet presAssocID="{2C99A023-672F-4A06-8A10-F0ADC3BBDF7A}" presName="tx2" presStyleLbl="revTx" presStyleIdx="1" presStyleCnt="5"/>
      <dgm:spPr/>
    </dgm:pt>
    <dgm:pt modelId="{A7D52E6B-6A20-475D-A27C-516E5CC71485}" type="pres">
      <dgm:prSet presAssocID="{2C99A023-672F-4A06-8A10-F0ADC3BBDF7A}" presName="vert2" presStyleCnt="0"/>
      <dgm:spPr/>
    </dgm:pt>
    <dgm:pt modelId="{08A76871-C326-49B7-B796-607B6C5340D8}" type="pres">
      <dgm:prSet presAssocID="{2C99A023-672F-4A06-8A10-F0ADC3BBDF7A}" presName="thinLine2b" presStyleLbl="callout" presStyleIdx="0" presStyleCnt="4"/>
      <dgm:spPr/>
    </dgm:pt>
    <dgm:pt modelId="{B75BE966-34FC-4B0C-9328-3EE44CEB5A26}" type="pres">
      <dgm:prSet presAssocID="{2C99A023-672F-4A06-8A10-F0ADC3BBDF7A}" presName="vertSpace2b" presStyleCnt="0"/>
      <dgm:spPr/>
    </dgm:pt>
    <dgm:pt modelId="{7DFF66D1-8A8D-4B63-8240-E22882E5E601}" type="pres">
      <dgm:prSet presAssocID="{8222A811-C1E7-474A-9024-A784D7E78C22}" presName="horz2" presStyleCnt="0"/>
      <dgm:spPr/>
    </dgm:pt>
    <dgm:pt modelId="{52DBDB20-EE14-40BC-9230-05B80204181E}" type="pres">
      <dgm:prSet presAssocID="{8222A811-C1E7-474A-9024-A784D7E78C22}" presName="horzSpace2" presStyleCnt="0"/>
      <dgm:spPr/>
    </dgm:pt>
    <dgm:pt modelId="{A2C9E958-573C-4CA0-9D0A-A0B45999300F}" type="pres">
      <dgm:prSet presAssocID="{8222A811-C1E7-474A-9024-A784D7E78C22}" presName="tx2" presStyleLbl="revTx" presStyleIdx="2" presStyleCnt="5"/>
      <dgm:spPr/>
    </dgm:pt>
    <dgm:pt modelId="{500F5BAC-6930-47B7-9896-A1920DD88DF6}" type="pres">
      <dgm:prSet presAssocID="{8222A811-C1E7-474A-9024-A784D7E78C22}" presName="vert2" presStyleCnt="0"/>
      <dgm:spPr/>
    </dgm:pt>
    <dgm:pt modelId="{B13A902E-B9F5-41C9-9B42-3867506FC8B0}" type="pres">
      <dgm:prSet presAssocID="{8222A811-C1E7-474A-9024-A784D7E78C22}" presName="thinLine2b" presStyleLbl="callout" presStyleIdx="1" presStyleCnt="4"/>
      <dgm:spPr/>
    </dgm:pt>
    <dgm:pt modelId="{56521603-405A-4289-B2A0-FB280B3A54F7}" type="pres">
      <dgm:prSet presAssocID="{8222A811-C1E7-474A-9024-A784D7E78C22}" presName="vertSpace2b" presStyleCnt="0"/>
      <dgm:spPr/>
    </dgm:pt>
    <dgm:pt modelId="{C2FD4531-EE4C-4702-A4FC-5562480719DC}" type="pres">
      <dgm:prSet presAssocID="{2F8B8860-3D73-4E49-84D4-2FA178ECF3C0}" presName="horz2" presStyleCnt="0"/>
      <dgm:spPr/>
    </dgm:pt>
    <dgm:pt modelId="{19A6C39A-D97F-468D-9D09-844903E75D1A}" type="pres">
      <dgm:prSet presAssocID="{2F8B8860-3D73-4E49-84D4-2FA178ECF3C0}" presName="horzSpace2" presStyleCnt="0"/>
      <dgm:spPr/>
    </dgm:pt>
    <dgm:pt modelId="{A35463FC-FB49-4F55-ADBD-DE9A302089E5}" type="pres">
      <dgm:prSet presAssocID="{2F8B8860-3D73-4E49-84D4-2FA178ECF3C0}" presName="tx2" presStyleLbl="revTx" presStyleIdx="3" presStyleCnt="5"/>
      <dgm:spPr/>
    </dgm:pt>
    <dgm:pt modelId="{BBB9175B-F9B9-40D3-91CA-9192A64FD0FC}" type="pres">
      <dgm:prSet presAssocID="{2F8B8860-3D73-4E49-84D4-2FA178ECF3C0}" presName="vert2" presStyleCnt="0"/>
      <dgm:spPr/>
    </dgm:pt>
    <dgm:pt modelId="{74066690-A085-4493-97E6-53A206F1510B}" type="pres">
      <dgm:prSet presAssocID="{2F8B8860-3D73-4E49-84D4-2FA178ECF3C0}" presName="thinLine2b" presStyleLbl="callout" presStyleIdx="2" presStyleCnt="4"/>
      <dgm:spPr/>
    </dgm:pt>
    <dgm:pt modelId="{A972083F-E154-4135-BD2E-3F2E4DC40A87}" type="pres">
      <dgm:prSet presAssocID="{2F8B8860-3D73-4E49-84D4-2FA178ECF3C0}" presName="vertSpace2b" presStyleCnt="0"/>
      <dgm:spPr/>
    </dgm:pt>
    <dgm:pt modelId="{D2146ED5-07B1-4184-818C-235E5841A068}" type="pres">
      <dgm:prSet presAssocID="{D2352C23-2FF7-4D91-922A-E6D45D91BF0B}" presName="horz2" presStyleCnt="0"/>
      <dgm:spPr/>
    </dgm:pt>
    <dgm:pt modelId="{43E31697-3305-463B-9F50-BE12352A7DED}" type="pres">
      <dgm:prSet presAssocID="{D2352C23-2FF7-4D91-922A-E6D45D91BF0B}" presName="horzSpace2" presStyleCnt="0"/>
      <dgm:spPr/>
    </dgm:pt>
    <dgm:pt modelId="{E677A242-1CFB-4B95-90F2-81FADCF47F03}" type="pres">
      <dgm:prSet presAssocID="{D2352C23-2FF7-4D91-922A-E6D45D91BF0B}" presName="tx2" presStyleLbl="revTx" presStyleIdx="4" presStyleCnt="5"/>
      <dgm:spPr/>
    </dgm:pt>
    <dgm:pt modelId="{7D28152E-ECB4-448A-959A-9606C7E2B77B}" type="pres">
      <dgm:prSet presAssocID="{D2352C23-2FF7-4D91-922A-E6D45D91BF0B}" presName="vert2" presStyleCnt="0"/>
      <dgm:spPr/>
    </dgm:pt>
    <dgm:pt modelId="{016C00D9-DC4A-4BD0-BB1C-7417E77DBEF8}" type="pres">
      <dgm:prSet presAssocID="{D2352C23-2FF7-4D91-922A-E6D45D91BF0B}" presName="thinLine2b" presStyleLbl="callout" presStyleIdx="3" presStyleCnt="4"/>
      <dgm:spPr/>
    </dgm:pt>
    <dgm:pt modelId="{CFB50F3D-B898-4E61-9FB2-F15E8724F073}" type="pres">
      <dgm:prSet presAssocID="{D2352C23-2FF7-4D91-922A-E6D45D91BF0B}" presName="vertSpace2b" presStyleCnt="0"/>
      <dgm:spPr/>
    </dgm:pt>
  </dgm:ptLst>
  <dgm:cxnLst>
    <dgm:cxn modelId="{7312C807-96BB-4815-BCAF-3D4656D0011A}" type="presOf" srcId="{2C99A023-672F-4A06-8A10-F0ADC3BBDF7A}" destId="{5E8A8FA0-410A-438A-8C66-0064539068CC}" srcOrd="0" destOrd="0" presId="urn:microsoft.com/office/officeart/2008/layout/LinedList"/>
    <dgm:cxn modelId="{7C05B909-F411-40BD-8F0F-8C505F0EB896}" type="presOf" srcId="{8222A811-C1E7-474A-9024-A784D7E78C22}" destId="{A2C9E958-573C-4CA0-9D0A-A0B45999300F}" srcOrd="0" destOrd="0" presId="urn:microsoft.com/office/officeart/2008/layout/LinedList"/>
    <dgm:cxn modelId="{1878DD13-F06F-4179-8272-9ADDDC577501}" srcId="{0B2D73F7-737D-41DE-9EDD-95DA2742CCBB}" destId="{2C99A023-672F-4A06-8A10-F0ADC3BBDF7A}" srcOrd="0" destOrd="0" parTransId="{81BA7F50-71A8-47F3-AF99-CA222BE733D5}" sibTransId="{B0B3CF53-267A-48D7-B46A-9706085795BA}"/>
    <dgm:cxn modelId="{7E3B061E-5FE6-4F5C-A067-FA2A2FEFC900}" srcId="{0B2D73F7-737D-41DE-9EDD-95DA2742CCBB}" destId="{8222A811-C1E7-474A-9024-A784D7E78C22}" srcOrd="1" destOrd="0" parTransId="{80D94848-A0A0-46C1-A15A-5C95E7FDA664}" sibTransId="{DA31DF50-E1C6-49C0-BB37-252E5EC639C7}"/>
    <dgm:cxn modelId="{26C65768-138E-4E24-B51F-F09745A4C936}" srcId="{0B2D73F7-737D-41DE-9EDD-95DA2742CCBB}" destId="{D2352C23-2FF7-4D91-922A-E6D45D91BF0B}" srcOrd="3" destOrd="0" parTransId="{981A9B33-59F8-4FEF-9ABC-5EC980869B8F}" sibTransId="{EB1C8619-5004-40E8-B9CA-156CDCAAF9F6}"/>
    <dgm:cxn modelId="{A326905A-ED4A-49A0-B126-22564952A3AB}" type="presOf" srcId="{0FCBDAFD-D2FB-44AD-8BDE-547250BEEE46}" destId="{BE13A813-E98E-4B2F-934E-A10804D4D8CF}" srcOrd="0" destOrd="0" presId="urn:microsoft.com/office/officeart/2008/layout/LinedList"/>
    <dgm:cxn modelId="{DEA02E80-EFB2-4F79-B1AD-C006BA8A8D0D}" type="presOf" srcId="{D2352C23-2FF7-4D91-922A-E6D45D91BF0B}" destId="{E677A242-1CFB-4B95-90F2-81FADCF47F03}" srcOrd="0" destOrd="0" presId="urn:microsoft.com/office/officeart/2008/layout/LinedList"/>
    <dgm:cxn modelId="{2149C5B5-F93E-4C0E-97A3-40233BE30896}" srcId="{0FCBDAFD-D2FB-44AD-8BDE-547250BEEE46}" destId="{0B2D73F7-737D-41DE-9EDD-95DA2742CCBB}" srcOrd="0" destOrd="0" parTransId="{7DB1241E-373C-4E21-89F9-4857FA8553C4}" sibTransId="{566D1E3D-1050-43DB-9CA4-F04A4F4A0DB0}"/>
    <dgm:cxn modelId="{37A2ACB6-F08F-4F3A-83AE-0481E4271199}" srcId="{0B2D73F7-737D-41DE-9EDD-95DA2742CCBB}" destId="{2F8B8860-3D73-4E49-84D4-2FA178ECF3C0}" srcOrd="2" destOrd="0" parTransId="{157FE083-A344-4119-B672-6F86CFF57FE3}" sibTransId="{8116D032-AA08-4476-8972-DAFB48F03201}"/>
    <dgm:cxn modelId="{C8C4DBBA-9F2C-4D95-BFED-F5E77EE9307F}" type="presOf" srcId="{0B2D73F7-737D-41DE-9EDD-95DA2742CCBB}" destId="{D5D419A4-A68D-4C3B-83F7-030AA3A6CC1E}" srcOrd="0" destOrd="0" presId="urn:microsoft.com/office/officeart/2008/layout/LinedList"/>
    <dgm:cxn modelId="{2FC779D6-2CA0-4206-AB2C-F717EB420C1A}" type="presOf" srcId="{2F8B8860-3D73-4E49-84D4-2FA178ECF3C0}" destId="{A35463FC-FB49-4F55-ADBD-DE9A302089E5}" srcOrd="0" destOrd="0" presId="urn:microsoft.com/office/officeart/2008/layout/LinedList"/>
    <dgm:cxn modelId="{56BFE368-567B-4C32-B575-EC74C8049EA8}" type="presParOf" srcId="{BE13A813-E98E-4B2F-934E-A10804D4D8CF}" destId="{62B6E4B7-FBC9-4F95-98C0-648BDB3BE8B4}" srcOrd="0" destOrd="0" presId="urn:microsoft.com/office/officeart/2008/layout/LinedList"/>
    <dgm:cxn modelId="{0478FCEE-1424-4E38-A8A5-A4D7A7ABF621}" type="presParOf" srcId="{BE13A813-E98E-4B2F-934E-A10804D4D8CF}" destId="{BB979D05-DCF8-4479-B485-26EE5C50DF6F}" srcOrd="1" destOrd="0" presId="urn:microsoft.com/office/officeart/2008/layout/LinedList"/>
    <dgm:cxn modelId="{9CE18DBB-CDAA-44BF-BC8C-4CA0E78AFC0A}" type="presParOf" srcId="{BB979D05-DCF8-4479-B485-26EE5C50DF6F}" destId="{D5D419A4-A68D-4C3B-83F7-030AA3A6CC1E}" srcOrd="0" destOrd="0" presId="urn:microsoft.com/office/officeart/2008/layout/LinedList"/>
    <dgm:cxn modelId="{7B0F3263-5CCE-444F-93AE-E45A5650E645}" type="presParOf" srcId="{BB979D05-DCF8-4479-B485-26EE5C50DF6F}" destId="{889641BD-B675-4D63-A847-ABFA078BF909}" srcOrd="1" destOrd="0" presId="urn:microsoft.com/office/officeart/2008/layout/LinedList"/>
    <dgm:cxn modelId="{680C8877-44A1-4AFC-8114-7BD2DF1C6407}" type="presParOf" srcId="{889641BD-B675-4D63-A847-ABFA078BF909}" destId="{5AC43E64-1570-4C2D-B07D-7E2B0DC82291}" srcOrd="0" destOrd="0" presId="urn:microsoft.com/office/officeart/2008/layout/LinedList"/>
    <dgm:cxn modelId="{0A88E2B8-BD6A-44FC-8F97-9B64D4F370F6}" type="presParOf" srcId="{889641BD-B675-4D63-A847-ABFA078BF909}" destId="{47E3BF5C-0354-4F76-A78B-A2F5437A8E92}" srcOrd="1" destOrd="0" presId="urn:microsoft.com/office/officeart/2008/layout/LinedList"/>
    <dgm:cxn modelId="{82F78DD8-BEFB-4CE4-B30F-A341868F6D86}" type="presParOf" srcId="{47E3BF5C-0354-4F76-A78B-A2F5437A8E92}" destId="{5B087E8F-5DFF-4BEF-B1BC-AE659009A67D}" srcOrd="0" destOrd="0" presId="urn:microsoft.com/office/officeart/2008/layout/LinedList"/>
    <dgm:cxn modelId="{B6EDDC36-01CC-41C4-98A1-26949A6F0187}" type="presParOf" srcId="{47E3BF5C-0354-4F76-A78B-A2F5437A8E92}" destId="{5E8A8FA0-410A-438A-8C66-0064539068CC}" srcOrd="1" destOrd="0" presId="urn:microsoft.com/office/officeart/2008/layout/LinedList"/>
    <dgm:cxn modelId="{CFAEABDB-F82E-4E7D-BE64-3CC96CDE1E99}" type="presParOf" srcId="{47E3BF5C-0354-4F76-A78B-A2F5437A8E92}" destId="{A7D52E6B-6A20-475D-A27C-516E5CC71485}" srcOrd="2" destOrd="0" presId="urn:microsoft.com/office/officeart/2008/layout/LinedList"/>
    <dgm:cxn modelId="{D0DC54A7-F3A4-475E-BEE2-C0AE8FAF19CF}" type="presParOf" srcId="{889641BD-B675-4D63-A847-ABFA078BF909}" destId="{08A76871-C326-49B7-B796-607B6C5340D8}" srcOrd="2" destOrd="0" presId="urn:microsoft.com/office/officeart/2008/layout/LinedList"/>
    <dgm:cxn modelId="{A60D09AF-40B6-4F0A-B5DC-40659113545D}" type="presParOf" srcId="{889641BD-B675-4D63-A847-ABFA078BF909}" destId="{B75BE966-34FC-4B0C-9328-3EE44CEB5A26}" srcOrd="3" destOrd="0" presId="urn:microsoft.com/office/officeart/2008/layout/LinedList"/>
    <dgm:cxn modelId="{D440E870-1FA8-4DA8-A0BA-347452587284}" type="presParOf" srcId="{889641BD-B675-4D63-A847-ABFA078BF909}" destId="{7DFF66D1-8A8D-4B63-8240-E22882E5E601}" srcOrd="4" destOrd="0" presId="urn:microsoft.com/office/officeart/2008/layout/LinedList"/>
    <dgm:cxn modelId="{13E8A86B-5C0C-4346-9CB3-E09E191716B9}" type="presParOf" srcId="{7DFF66D1-8A8D-4B63-8240-E22882E5E601}" destId="{52DBDB20-EE14-40BC-9230-05B80204181E}" srcOrd="0" destOrd="0" presId="urn:microsoft.com/office/officeart/2008/layout/LinedList"/>
    <dgm:cxn modelId="{236B5E48-8020-4BF7-8485-4893B5807D87}" type="presParOf" srcId="{7DFF66D1-8A8D-4B63-8240-E22882E5E601}" destId="{A2C9E958-573C-4CA0-9D0A-A0B45999300F}" srcOrd="1" destOrd="0" presId="urn:microsoft.com/office/officeart/2008/layout/LinedList"/>
    <dgm:cxn modelId="{C8BADDD8-99F4-4F29-84E2-41DAD623E738}" type="presParOf" srcId="{7DFF66D1-8A8D-4B63-8240-E22882E5E601}" destId="{500F5BAC-6930-47B7-9896-A1920DD88DF6}" srcOrd="2" destOrd="0" presId="urn:microsoft.com/office/officeart/2008/layout/LinedList"/>
    <dgm:cxn modelId="{90F3476C-9D3E-44E9-9DC6-DC78134AE46A}" type="presParOf" srcId="{889641BD-B675-4D63-A847-ABFA078BF909}" destId="{B13A902E-B9F5-41C9-9B42-3867506FC8B0}" srcOrd="5" destOrd="0" presId="urn:microsoft.com/office/officeart/2008/layout/LinedList"/>
    <dgm:cxn modelId="{F8792E45-25A0-4374-9B77-94D74C51C3E7}" type="presParOf" srcId="{889641BD-B675-4D63-A847-ABFA078BF909}" destId="{56521603-405A-4289-B2A0-FB280B3A54F7}" srcOrd="6" destOrd="0" presId="urn:microsoft.com/office/officeart/2008/layout/LinedList"/>
    <dgm:cxn modelId="{9143B105-D9C0-48E0-A1BE-44C2E2BE23B2}" type="presParOf" srcId="{889641BD-B675-4D63-A847-ABFA078BF909}" destId="{C2FD4531-EE4C-4702-A4FC-5562480719DC}" srcOrd="7" destOrd="0" presId="urn:microsoft.com/office/officeart/2008/layout/LinedList"/>
    <dgm:cxn modelId="{54789AE0-AB14-4860-B4DF-DCB3EE97D16C}" type="presParOf" srcId="{C2FD4531-EE4C-4702-A4FC-5562480719DC}" destId="{19A6C39A-D97F-468D-9D09-844903E75D1A}" srcOrd="0" destOrd="0" presId="urn:microsoft.com/office/officeart/2008/layout/LinedList"/>
    <dgm:cxn modelId="{C91CC900-58D9-4816-B95F-1FA3AFADD690}" type="presParOf" srcId="{C2FD4531-EE4C-4702-A4FC-5562480719DC}" destId="{A35463FC-FB49-4F55-ADBD-DE9A302089E5}" srcOrd="1" destOrd="0" presId="urn:microsoft.com/office/officeart/2008/layout/LinedList"/>
    <dgm:cxn modelId="{FA689FCC-CF97-4922-8238-DAFDF28F5715}" type="presParOf" srcId="{C2FD4531-EE4C-4702-A4FC-5562480719DC}" destId="{BBB9175B-F9B9-40D3-91CA-9192A64FD0FC}" srcOrd="2" destOrd="0" presId="urn:microsoft.com/office/officeart/2008/layout/LinedList"/>
    <dgm:cxn modelId="{352DC8C0-5687-47AF-A45D-127377A61270}" type="presParOf" srcId="{889641BD-B675-4D63-A847-ABFA078BF909}" destId="{74066690-A085-4493-97E6-53A206F1510B}" srcOrd="8" destOrd="0" presId="urn:microsoft.com/office/officeart/2008/layout/LinedList"/>
    <dgm:cxn modelId="{E9488F8B-302A-4C96-8CAE-96003D3EB3CD}" type="presParOf" srcId="{889641BD-B675-4D63-A847-ABFA078BF909}" destId="{A972083F-E154-4135-BD2E-3F2E4DC40A87}" srcOrd="9" destOrd="0" presId="urn:microsoft.com/office/officeart/2008/layout/LinedList"/>
    <dgm:cxn modelId="{BB86A8C4-391E-46B3-B6E3-2A911D803F35}" type="presParOf" srcId="{889641BD-B675-4D63-A847-ABFA078BF909}" destId="{D2146ED5-07B1-4184-818C-235E5841A068}" srcOrd="10" destOrd="0" presId="urn:microsoft.com/office/officeart/2008/layout/LinedList"/>
    <dgm:cxn modelId="{F7C0DB93-5CF9-4817-8EA8-7A72E771B37D}" type="presParOf" srcId="{D2146ED5-07B1-4184-818C-235E5841A068}" destId="{43E31697-3305-463B-9F50-BE12352A7DED}" srcOrd="0" destOrd="0" presId="urn:microsoft.com/office/officeart/2008/layout/LinedList"/>
    <dgm:cxn modelId="{BF1A6946-EC34-4516-BFBD-EF3761192CB8}" type="presParOf" srcId="{D2146ED5-07B1-4184-818C-235E5841A068}" destId="{E677A242-1CFB-4B95-90F2-81FADCF47F03}" srcOrd="1" destOrd="0" presId="urn:microsoft.com/office/officeart/2008/layout/LinedList"/>
    <dgm:cxn modelId="{63C8A065-51C1-4DEA-B143-5E963345A75B}" type="presParOf" srcId="{D2146ED5-07B1-4184-818C-235E5841A068}" destId="{7D28152E-ECB4-448A-959A-9606C7E2B77B}" srcOrd="2" destOrd="0" presId="urn:microsoft.com/office/officeart/2008/layout/LinedList"/>
    <dgm:cxn modelId="{C0ED3C13-06FF-4198-A741-EA507780D2C6}" type="presParOf" srcId="{889641BD-B675-4D63-A847-ABFA078BF909}" destId="{016C00D9-DC4A-4BD0-BB1C-7417E77DBEF8}" srcOrd="11" destOrd="0" presId="urn:microsoft.com/office/officeart/2008/layout/LinedList"/>
    <dgm:cxn modelId="{9795E021-63AD-4435-A9D3-5E0351F19DC1}" type="presParOf" srcId="{889641BD-B675-4D63-A847-ABFA078BF909}" destId="{CFB50F3D-B898-4E61-9FB2-F15E8724F073}" srcOrd="12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D57F83F1-11B3-4137-BF45-46045A999C84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44F3D38-E176-479C-B5E2-07EC1F64EB4B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b="1" dirty="0"/>
            <a:t>MEOS Payments</a:t>
          </a:r>
          <a:endParaRPr lang="en-US" dirty="0"/>
        </a:p>
      </dgm:t>
    </dgm:pt>
    <dgm:pt modelId="{6BA16EA9-04F3-4FD9-AF8E-831C980BDBD3}" type="parTrans" cxnId="{594F8051-0449-45AB-A119-7DADBC7A91D2}">
      <dgm:prSet/>
      <dgm:spPr/>
      <dgm:t>
        <a:bodyPr/>
        <a:lstStyle/>
        <a:p>
          <a:endParaRPr lang="en-US"/>
        </a:p>
      </dgm:t>
    </dgm:pt>
    <dgm:pt modelId="{9BD3B1FF-077A-48A8-87E2-BE095DA71903}" type="sibTrans" cxnId="{594F8051-0449-45AB-A119-7DADBC7A91D2}">
      <dgm:prSet/>
      <dgm:spPr/>
      <dgm:t>
        <a:bodyPr/>
        <a:lstStyle/>
        <a:p>
          <a:endParaRPr lang="en-US"/>
        </a:p>
      </dgm:t>
    </dgm:pt>
    <dgm:pt modelId="{2ED48CC3-9A0B-42B2-9295-C16F2470E6CE}" type="pres">
      <dgm:prSet presAssocID="{D57F83F1-11B3-4137-BF45-46045A999C84}" presName="Name0" presStyleCnt="0">
        <dgm:presLayoutVars>
          <dgm:dir/>
          <dgm:resizeHandles val="exact"/>
        </dgm:presLayoutVars>
      </dgm:prSet>
      <dgm:spPr/>
    </dgm:pt>
    <dgm:pt modelId="{4B5C860E-AF0F-4F47-ADD0-DAA148B5F5B4}" type="pres">
      <dgm:prSet presAssocID="{A44F3D38-E176-479C-B5E2-07EC1F64EB4B}" presName="node" presStyleLbl="node1" presStyleIdx="0" presStyleCnt="1" custLinFactNeighborX="1497" custLinFactNeighborY="6987">
        <dgm:presLayoutVars>
          <dgm:bulletEnabled val="1"/>
        </dgm:presLayoutVars>
      </dgm:prSet>
      <dgm:spPr/>
    </dgm:pt>
  </dgm:ptLst>
  <dgm:cxnLst>
    <dgm:cxn modelId="{594F8051-0449-45AB-A119-7DADBC7A91D2}" srcId="{D57F83F1-11B3-4137-BF45-46045A999C84}" destId="{A44F3D38-E176-479C-B5E2-07EC1F64EB4B}" srcOrd="0" destOrd="0" parTransId="{6BA16EA9-04F3-4FD9-AF8E-831C980BDBD3}" sibTransId="{9BD3B1FF-077A-48A8-87E2-BE095DA71903}"/>
    <dgm:cxn modelId="{1C500577-E623-4DC6-8CE8-DF3CC3114C33}" type="presOf" srcId="{A44F3D38-E176-479C-B5E2-07EC1F64EB4B}" destId="{4B5C860E-AF0F-4F47-ADD0-DAA148B5F5B4}" srcOrd="0" destOrd="0" presId="urn:microsoft.com/office/officeart/2005/8/layout/process1"/>
    <dgm:cxn modelId="{5815017D-7C6A-488F-9F61-F0CE4C6ACF5B}" type="presOf" srcId="{D57F83F1-11B3-4137-BF45-46045A999C84}" destId="{2ED48CC3-9A0B-42B2-9295-C16F2470E6CE}" srcOrd="0" destOrd="0" presId="urn:microsoft.com/office/officeart/2005/8/layout/process1"/>
    <dgm:cxn modelId="{23E1FF1E-C48E-4E04-AB42-8FD71031E449}" type="presParOf" srcId="{2ED48CC3-9A0B-42B2-9295-C16F2470E6CE}" destId="{4B5C860E-AF0F-4F47-ADD0-DAA148B5F5B4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B1D11CC8-CD7E-4A07-BB69-E665A16AE2D2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6783C60B-F700-4935-8AB0-9E184A11686C}">
      <dgm:prSet/>
      <dgm:spPr/>
      <dgm:t>
        <a:bodyPr/>
        <a:lstStyle/>
        <a:p>
          <a:r>
            <a:rPr lang="en-US" b="1"/>
            <a:t>Support of Participant Redesign Activities</a:t>
          </a:r>
          <a:endParaRPr lang="en-US"/>
        </a:p>
      </dgm:t>
    </dgm:pt>
    <dgm:pt modelId="{FBF77F03-259E-40A5-93CE-565D83CAF085}" type="parTrans" cxnId="{CB9D1B46-8B05-4153-BFB9-7BCC1EA65D12}">
      <dgm:prSet/>
      <dgm:spPr/>
      <dgm:t>
        <a:bodyPr/>
        <a:lstStyle/>
        <a:p>
          <a:endParaRPr lang="en-US"/>
        </a:p>
      </dgm:t>
    </dgm:pt>
    <dgm:pt modelId="{19D82832-A559-4DAD-8127-5A418F5F07F8}" type="sibTrans" cxnId="{CB9D1B46-8B05-4153-BFB9-7BCC1EA65D12}">
      <dgm:prSet/>
      <dgm:spPr/>
      <dgm:t>
        <a:bodyPr/>
        <a:lstStyle/>
        <a:p>
          <a:endParaRPr lang="en-US"/>
        </a:p>
      </dgm:t>
    </dgm:pt>
    <dgm:pt modelId="{AE583DC2-D608-42E4-A7B9-8D93B97609C7}" type="pres">
      <dgm:prSet presAssocID="{B1D11CC8-CD7E-4A07-BB69-E665A16AE2D2}" presName="Name0" presStyleCnt="0">
        <dgm:presLayoutVars>
          <dgm:dir/>
          <dgm:resizeHandles val="exact"/>
        </dgm:presLayoutVars>
      </dgm:prSet>
      <dgm:spPr/>
    </dgm:pt>
    <dgm:pt modelId="{2A83E5FE-AC7B-4DE4-80EC-330B4B7CDDB1}" type="pres">
      <dgm:prSet presAssocID="{6783C60B-F700-4935-8AB0-9E184A11686C}" presName="node" presStyleLbl="node1" presStyleIdx="0" presStyleCnt="1">
        <dgm:presLayoutVars>
          <dgm:bulletEnabled val="1"/>
        </dgm:presLayoutVars>
      </dgm:prSet>
      <dgm:spPr/>
    </dgm:pt>
  </dgm:ptLst>
  <dgm:cxnLst>
    <dgm:cxn modelId="{A50CAF23-CE0E-40B9-8479-1623F4116385}" type="presOf" srcId="{6783C60B-F700-4935-8AB0-9E184A11686C}" destId="{2A83E5FE-AC7B-4DE4-80EC-330B4B7CDDB1}" srcOrd="0" destOrd="0" presId="urn:microsoft.com/office/officeart/2005/8/layout/process1"/>
    <dgm:cxn modelId="{CB9D1B46-8B05-4153-BFB9-7BCC1EA65D12}" srcId="{B1D11CC8-CD7E-4A07-BB69-E665A16AE2D2}" destId="{6783C60B-F700-4935-8AB0-9E184A11686C}" srcOrd="0" destOrd="0" parTransId="{FBF77F03-259E-40A5-93CE-565D83CAF085}" sibTransId="{19D82832-A559-4DAD-8127-5A418F5F07F8}"/>
    <dgm:cxn modelId="{DDE2D456-ED06-4F1A-981B-6CAED06714DE}" type="presOf" srcId="{B1D11CC8-CD7E-4A07-BB69-E665A16AE2D2}" destId="{AE583DC2-D608-42E4-A7B9-8D93B97609C7}" srcOrd="0" destOrd="0" presId="urn:microsoft.com/office/officeart/2005/8/layout/process1"/>
    <dgm:cxn modelId="{12DFA359-13B3-49BE-B052-6B60CB0008EE}" type="presParOf" srcId="{AE583DC2-D608-42E4-A7B9-8D93B97609C7}" destId="{2A83E5FE-AC7B-4DE4-80EC-330B4B7CDDB1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1D1EE3B5-8CE0-4F98-AE71-5FA70596BA9F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B0DFADC-648A-4C9D-AB23-9A6E7DF6154C}">
      <dgm:prSet/>
      <dgm:spPr/>
      <dgm:t>
        <a:bodyPr anchor="ctr"/>
        <a:lstStyle/>
        <a:p>
          <a:r>
            <a:rPr lang="en-US" b="1" dirty="0"/>
            <a:t>Implementation of PRAs is required to comply with the program.</a:t>
          </a:r>
        </a:p>
      </dgm:t>
    </dgm:pt>
    <dgm:pt modelId="{B26F334D-D167-443D-9CA7-A3F23D5B822D}" type="parTrans" cxnId="{11C1B43E-E75B-4536-9EAD-CB60703B8299}">
      <dgm:prSet/>
      <dgm:spPr/>
      <dgm:t>
        <a:bodyPr/>
        <a:lstStyle/>
        <a:p>
          <a:endParaRPr lang="en-US"/>
        </a:p>
      </dgm:t>
    </dgm:pt>
    <dgm:pt modelId="{E88C54FC-16B6-4B24-963C-412DEA3CA320}" type="sibTrans" cxnId="{11C1B43E-E75B-4536-9EAD-CB60703B8299}">
      <dgm:prSet/>
      <dgm:spPr/>
      <dgm:t>
        <a:bodyPr/>
        <a:lstStyle/>
        <a:p>
          <a:endParaRPr lang="en-US"/>
        </a:p>
      </dgm:t>
    </dgm:pt>
    <dgm:pt modelId="{86DAFAB8-B6F5-4992-856D-84C21F656238}">
      <dgm:prSet/>
      <dgm:spPr/>
      <dgm:t>
        <a:bodyPr/>
        <a:lstStyle/>
        <a:p>
          <a:r>
            <a:rPr lang="en-US" b="1" dirty="0">
              <a:solidFill>
                <a:schemeClr val="accent2">
                  <a:lumMod val="75000"/>
                </a:schemeClr>
              </a:solidFill>
            </a:rPr>
            <a:t>Patient navigation</a:t>
          </a:r>
        </a:p>
      </dgm:t>
    </dgm:pt>
    <dgm:pt modelId="{4F1138F1-ABC0-45FD-8A86-22DF09398CDB}" type="parTrans" cxnId="{70070EA4-DA4B-4AE6-AF49-BC40DBD756BD}">
      <dgm:prSet/>
      <dgm:spPr/>
      <dgm:t>
        <a:bodyPr/>
        <a:lstStyle/>
        <a:p>
          <a:endParaRPr lang="en-US"/>
        </a:p>
      </dgm:t>
    </dgm:pt>
    <dgm:pt modelId="{FFBF4FFA-5232-440D-8712-49F4440A1A71}" type="sibTrans" cxnId="{70070EA4-DA4B-4AE6-AF49-BC40DBD756BD}">
      <dgm:prSet/>
      <dgm:spPr/>
      <dgm:t>
        <a:bodyPr/>
        <a:lstStyle/>
        <a:p>
          <a:endParaRPr lang="en-US"/>
        </a:p>
      </dgm:t>
    </dgm:pt>
    <dgm:pt modelId="{2B59B9B9-E357-4512-8DEE-A0365E1B24BE}">
      <dgm:prSet/>
      <dgm:spPr/>
      <dgm:t>
        <a:bodyPr/>
        <a:lstStyle/>
        <a:p>
          <a:r>
            <a:rPr lang="en-US" b="1" dirty="0">
              <a:solidFill>
                <a:schemeClr val="accent2">
                  <a:lumMod val="75000"/>
                </a:schemeClr>
              </a:solidFill>
            </a:rPr>
            <a:t>Care plan documentation</a:t>
          </a:r>
        </a:p>
      </dgm:t>
    </dgm:pt>
    <dgm:pt modelId="{57D95A77-718C-4DE5-A0EE-B62F2F34F6CF}" type="parTrans" cxnId="{976A05FC-D8BD-4015-BCDC-BC3E025AF6DF}">
      <dgm:prSet/>
      <dgm:spPr/>
      <dgm:t>
        <a:bodyPr/>
        <a:lstStyle/>
        <a:p>
          <a:endParaRPr lang="en-US"/>
        </a:p>
      </dgm:t>
    </dgm:pt>
    <dgm:pt modelId="{B4983D04-0715-46EE-B7FD-EE5B8B885CEF}" type="sibTrans" cxnId="{976A05FC-D8BD-4015-BCDC-BC3E025AF6DF}">
      <dgm:prSet/>
      <dgm:spPr/>
      <dgm:t>
        <a:bodyPr/>
        <a:lstStyle/>
        <a:p>
          <a:endParaRPr lang="en-US"/>
        </a:p>
      </dgm:t>
    </dgm:pt>
    <dgm:pt modelId="{D62F74AE-532B-4766-B04E-1226E8035619}">
      <dgm:prSet/>
      <dgm:spPr/>
      <dgm:t>
        <a:bodyPr/>
        <a:lstStyle/>
        <a:p>
          <a:r>
            <a:rPr lang="en-US" b="1" dirty="0">
              <a:solidFill>
                <a:schemeClr val="accent2">
                  <a:lumMod val="75000"/>
                </a:schemeClr>
              </a:solidFill>
            </a:rPr>
            <a:t>Treatment consistent with nationally recognized guidelines</a:t>
          </a:r>
        </a:p>
      </dgm:t>
    </dgm:pt>
    <dgm:pt modelId="{AA801A10-959C-4604-B383-8EF91A49A92F}" type="parTrans" cxnId="{A7461199-7223-471B-B8FD-5EA9B790E6EC}">
      <dgm:prSet/>
      <dgm:spPr/>
      <dgm:t>
        <a:bodyPr/>
        <a:lstStyle/>
        <a:p>
          <a:endParaRPr lang="en-US"/>
        </a:p>
      </dgm:t>
    </dgm:pt>
    <dgm:pt modelId="{A053EAE7-E100-4C4F-A4C8-C60246CDBE31}" type="sibTrans" cxnId="{A7461199-7223-471B-B8FD-5EA9B790E6EC}">
      <dgm:prSet/>
      <dgm:spPr/>
      <dgm:t>
        <a:bodyPr/>
        <a:lstStyle/>
        <a:p>
          <a:endParaRPr lang="en-US"/>
        </a:p>
      </dgm:t>
    </dgm:pt>
    <dgm:pt modelId="{5C7426F4-2257-4C44-B567-C2DE6EFA228C}">
      <dgm:prSet/>
      <dgm:spPr/>
      <dgm:t>
        <a:bodyPr/>
        <a:lstStyle/>
        <a:p>
          <a:r>
            <a:rPr lang="en-US" b="1" dirty="0">
              <a:solidFill>
                <a:schemeClr val="accent2">
                  <a:lumMod val="75000"/>
                </a:schemeClr>
              </a:solidFill>
            </a:rPr>
            <a:t>Identifying health-related social needs (HRSN)</a:t>
          </a:r>
        </a:p>
      </dgm:t>
    </dgm:pt>
    <dgm:pt modelId="{26AE676F-A175-4227-8BA7-EB73651C289F}" type="parTrans" cxnId="{4B59CEE2-BEBA-4AA4-8B07-B7BA940C54C2}">
      <dgm:prSet/>
      <dgm:spPr/>
      <dgm:t>
        <a:bodyPr/>
        <a:lstStyle/>
        <a:p>
          <a:endParaRPr lang="en-US"/>
        </a:p>
      </dgm:t>
    </dgm:pt>
    <dgm:pt modelId="{40F8428C-04B5-43A7-8C46-CD3D54FD7D86}" type="sibTrans" cxnId="{4B59CEE2-BEBA-4AA4-8B07-B7BA940C54C2}">
      <dgm:prSet/>
      <dgm:spPr/>
      <dgm:t>
        <a:bodyPr/>
        <a:lstStyle/>
        <a:p>
          <a:endParaRPr lang="en-US"/>
        </a:p>
      </dgm:t>
    </dgm:pt>
    <dgm:pt modelId="{B0C6B05E-4478-4294-9F20-E6815F971DCB}">
      <dgm:prSet/>
      <dgm:spPr/>
      <dgm:t>
        <a:bodyPr/>
        <a:lstStyle/>
        <a:p>
          <a:r>
            <a:rPr lang="en-US" b="1" dirty="0">
              <a:solidFill>
                <a:schemeClr val="accent2">
                  <a:lumMod val="75000"/>
                </a:schemeClr>
              </a:solidFill>
            </a:rPr>
            <a:t>Gradual implementation of  electronic Patient Reported Outcomes (ePROs)</a:t>
          </a:r>
        </a:p>
      </dgm:t>
    </dgm:pt>
    <dgm:pt modelId="{4DCB337B-D9DB-4844-B5C3-14C922B9805A}" type="parTrans" cxnId="{4D41C1F3-AA1D-4766-8A19-099FB717256F}">
      <dgm:prSet/>
      <dgm:spPr/>
      <dgm:t>
        <a:bodyPr/>
        <a:lstStyle/>
        <a:p>
          <a:endParaRPr lang="en-US"/>
        </a:p>
      </dgm:t>
    </dgm:pt>
    <dgm:pt modelId="{FEC29830-BD7D-428A-8DC7-46C73CB3B852}" type="sibTrans" cxnId="{4D41C1F3-AA1D-4766-8A19-099FB717256F}">
      <dgm:prSet/>
      <dgm:spPr/>
      <dgm:t>
        <a:bodyPr/>
        <a:lstStyle/>
        <a:p>
          <a:endParaRPr lang="en-US"/>
        </a:p>
      </dgm:t>
    </dgm:pt>
    <dgm:pt modelId="{40EFA638-EBFD-4FA1-B8B8-27959A4422D9}">
      <dgm:prSet/>
      <dgm:spPr/>
      <dgm:t>
        <a:bodyPr/>
        <a:lstStyle/>
        <a:p>
          <a:r>
            <a:rPr lang="en-US" b="1" dirty="0">
              <a:solidFill>
                <a:schemeClr val="accent2">
                  <a:lumMod val="75000"/>
                </a:schemeClr>
              </a:solidFill>
            </a:rPr>
            <a:t>Data utilization for continuous quality improvement</a:t>
          </a:r>
        </a:p>
      </dgm:t>
    </dgm:pt>
    <dgm:pt modelId="{11CABB27-79B3-4F0F-A010-7EDD79575439}" type="parTrans" cxnId="{CB645446-D4C0-43DF-8D76-D4D9547AFA31}">
      <dgm:prSet/>
      <dgm:spPr/>
      <dgm:t>
        <a:bodyPr/>
        <a:lstStyle/>
        <a:p>
          <a:endParaRPr lang="en-US"/>
        </a:p>
      </dgm:t>
    </dgm:pt>
    <dgm:pt modelId="{02F24D84-D1DD-4007-878B-1B43C6065218}" type="sibTrans" cxnId="{CB645446-D4C0-43DF-8D76-D4D9547AFA31}">
      <dgm:prSet/>
      <dgm:spPr/>
      <dgm:t>
        <a:bodyPr/>
        <a:lstStyle/>
        <a:p>
          <a:endParaRPr lang="en-US"/>
        </a:p>
      </dgm:t>
    </dgm:pt>
    <dgm:pt modelId="{6BF67AA7-0F75-4CF7-89B2-B7290FBC2A04}">
      <dgm:prSet/>
      <dgm:spPr/>
      <dgm:t>
        <a:bodyPr/>
        <a:lstStyle/>
        <a:p>
          <a:r>
            <a:rPr lang="en-US" b="1" dirty="0">
              <a:solidFill>
                <a:schemeClr val="accent2">
                  <a:lumMod val="75000"/>
                </a:schemeClr>
              </a:solidFill>
            </a:rPr>
            <a:t>Using Certified EHR Technology (CEHRT)</a:t>
          </a:r>
        </a:p>
      </dgm:t>
    </dgm:pt>
    <dgm:pt modelId="{34974933-56D2-4E0E-8971-CB2B34640721}" type="parTrans" cxnId="{E44EB7B8-9982-4E21-806B-D931F71D62C2}">
      <dgm:prSet/>
      <dgm:spPr/>
      <dgm:t>
        <a:bodyPr/>
        <a:lstStyle/>
        <a:p>
          <a:endParaRPr lang="en-US"/>
        </a:p>
      </dgm:t>
    </dgm:pt>
    <dgm:pt modelId="{3C894134-F004-4FD8-874E-C941E94A11C9}" type="sibTrans" cxnId="{E44EB7B8-9982-4E21-806B-D931F71D62C2}">
      <dgm:prSet/>
      <dgm:spPr/>
      <dgm:t>
        <a:bodyPr/>
        <a:lstStyle/>
        <a:p>
          <a:endParaRPr lang="en-US"/>
        </a:p>
      </dgm:t>
    </dgm:pt>
    <dgm:pt modelId="{0761FF75-1179-4B36-AA41-D48E2D076988}" type="pres">
      <dgm:prSet presAssocID="{1D1EE3B5-8CE0-4F98-AE71-5FA70596BA9F}" presName="vert0" presStyleCnt="0">
        <dgm:presLayoutVars>
          <dgm:dir/>
          <dgm:animOne val="branch"/>
          <dgm:animLvl val="lvl"/>
        </dgm:presLayoutVars>
      </dgm:prSet>
      <dgm:spPr/>
    </dgm:pt>
    <dgm:pt modelId="{CA7DB583-8D93-4BF2-B083-F2A0166E9DA6}" type="pres">
      <dgm:prSet presAssocID="{1B0DFADC-648A-4C9D-AB23-9A6E7DF6154C}" presName="thickLine" presStyleLbl="alignNode1" presStyleIdx="0" presStyleCnt="1"/>
      <dgm:spPr/>
    </dgm:pt>
    <dgm:pt modelId="{EF3B834C-00D5-4465-9949-CF826F9048CA}" type="pres">
      <dgm:prSet presAssocID="{1B0DFADC-648A-4C9D-AB23-9A6E7DF6154C}" presName="horz1" presStyleCnt="0"/>
      <dgm:spPr/>
    </dgm:pt>
    <dgm:pt modelId="{7C0A2549-C0A1-4D58-BEC4-4D8BBE312541}" type="pres">
      <dgm:prSet presAssocID="{1B0DFADC-648A-4C9D-AB23-9A6E7DF6154C}" presName="tx1" presStyleLbl="revTx" presStyleIdx="0" presStyleCnt="8"/>
      <dgm:spPr/>
    </dgm:pt>
    <dgm:pt modelId="{26F6006C-DCB2-4F92-87F6-B94DE1106814}" type="pres">
      <dgm:prSet presAssocID="{1B0DFADC-648A-4C9D-AB23-9A6E7DF6154C}" presName="vert1" presStyleCnt="0"/>
      <dgm:spPr/>
    </dgm:pt>
    <dgm:pt modelId="{0DDF5F72-57A5-4DD1-BEF7-9F031091656A}" type="pres">
      <dgm:prSet presAssocID="{86DAFAB8-B6F5-4992-856D-84C21F656238}" presName="vertSpace2a" presStyleCnt="0"/>
      <dgm:spPr/>
    </dgm:pt>
    <dgm:pt modelId="{6FD34884-3FD4-42A7-8FF7-F86386308950}" type="pres">
      <dgm:prSet presAssocID="{86DAFAB8-B6F5-4992-856D-84C21F656238}" presName="horz2" presStyleCnt="0"/>
      <dgm:spPr/>
    </dgm:pt>
    <dgm:pt modelId="{66F681AC-4F5E-4AD5-8067-8F3395836659}" type="pres">
      <dgm:prSet presAssocID="{86DAFAB8-B6F5-4992-856D-84C21F656238}" presName="horzSpace2" presStyleCnt="0"/>
      <dgm:spPr/>
    </dgm:pt>
    <dgm:pt modelId="{B256E8EF-82A6-4CB9-BFF7-4A1BF6B100CB}" type="pres">
      <dgm:prSet presAssocID="{86DAFAB8-B6F5-4992-856D-84C21F656238}" presName="tx2" presStyleLbl="revTx" presStyleIdx="1" presStyleCnt="8"/>
      <dgm:spPr/>
    </dgm:pt>
    <dgm:pt modelId="{3F75D899-85C3-4381-8166-60AA22C918B2}" type="pres">
      <dgm:prSet presAssocID="{86DAFAB8-B6F5-4992-856D-84C21F656238}" presName="vert2" presStyleCnt="0"/>
      <dgm:spPr/>
    </dgm:pt>
    <dgm:pt modelId="{32A8CE11-CC3D-45CF-9B52-D483DC1D93A5}" type="pres">
      <dgm:prSet presAssocID="{86DAFAB8-B6F5-4992-856D-84C21F656238}" presName="thinLine2b" presStyleLbl="callout" presStyleIdx="0" presStyleCnt="7"/>
      <dgm:spPr/>
    </dgm:pt>
    <dgm:pt modelId="{C90FDAB2-7D78-4A19-AA9D-564F75CD4CD1}" type="pres">
      <dgm:prSet presAssocID="{86DAFAB8-B6F5-4992-856D-84C21F656238}" presName="vertSpace2b" presStyleCnt="0"/>
      <dgm:spPr/>
    </dgm:pt>
    <dgm:pt modelId="{1A1ADAC5-344C-4FDA-9E86-51485DD2CB9D}" type="pres">
      <dgm:prSet presAssocID="{2B59B9B9-E357-4512-8DEE-A0365E1B24BE}" presName="horz2" presStyleCnt="0"/>
      <dgm:spPr/>
    </dgm:pt>
    <dgm:pt modelId="{9C4F0CEB-90A2-49DA-B696-DDBACD803314}" type="pres">
      <dgm:prSet presAssocID="{2B59B9B9-E357-4512-8DEE-A0365E1B24BE}" presName="horzSpace2" presStyleCnt="0"/>
      <dgm:spPr/>
    </dgm:pt>
    <dgm:pt modelId="{6F7A867D-814D-48A3-8AAC-B06E8F9B30F8}" type="pres">
      <dgm:prSet presAssocID="{2B59B9B9-E357-4512-8DEE-A0365E1B24BE}" presName="tx2" presStyleLbl="revTx" presStyleIdx="2" presStyleCnt="8"/>
      <dgm:spPr/>
    </dgm:pt>
    <dgm:pt modelId="{87D19FFF-CDD2-41DA-99BD-947159A7E29A}" type="pres">
      <dgm:prSet presAssocID="{2B59B9B9-E357-4512-8DEE-A0365E1B24BE}" presName="vert2" presStyleCnt="0"/>
      <dgm:spPr/>
    </dgm:pt>
    <dgm:pt modelId="{A19507DC-AA80-4DAF-978F-8240DA51F522}" type="pres">
      <dgm:prSet presAssocID="{2B59B9B9-E357-4512-8DEE-A0365E1B24BE}" presName="thinLine2b" presStyleLbl="callout" presStyleIdx="1" presStyleCnt="7"/>
      <dgm:spPr/>
    </dgm:pt>
    <dgm:pt modelId="{1AF3E5F7-98C1-4108-8817-7704DECFB951}" type="pres">
      <dgm:prSet presAssocID="{2B59B9B9-E357-4512-8DEE-A0365E1B24BE}" presName="vertSpace2b" presStyleCnt="0"/>
      <dgm:spPr/>
    </dgm:pt>
    <dgm:pt modelId="{A4A924AA-D6DC-4E18-816E-31C3F1032830}" type="pres">
      <dgm:prSet presAssocID="{D62F74AE-532B-4766-B04E-1226E8035619}" presName="horz2" presStyleCnt="0"/>
      <dgm:spPr/>
    </dgm:pt>
    <dgm:pt modelId="{FF3F5CCE-9B3E-44EC-81A5-C723E7407B37}" type="pres">
      <dgm:prSet presAssocID="{D62F74AE-532B-4766-B04E-1226E8035619}" presName="horzSpace2" presStyleCnt="0"/>
      <dgm:spPr/>
    </dgm:pt>
    <dgm:pt modelId="{AA4F8A5F-0386-46DB-8A1D-852193BD1610}" type="pres">
      <dgm:prSet presAssocID="{D62F74AE-532B-4766-B04E-1226E8035619}" presName="tx2" presStyleLbl="revTx" presStyleIdx="3" presStyleCnt="8"/>
      <dgm:spPr/>
    </dgm:pt>
    <dgm:pt modelId="{11295EBE-CA82-40CE-B68E-C28257ADE071}" type="pres">
      <dgm:prSet presAssocID="{D62F74AE-532B-4766-B04E-1226E8035619}" presName="vert2" presStyleCnt="0"/>
      <dgm:spPr/>
    </dgm:pt>
    <dgm:pt modelId="{6CD10FB9-02A7-42E4-991A-20D29035524B}" type="pres">
      <dgm:prSet presAssocID="{D62F74AE-532B-4766-B04E-1226E8035619}" presName="thinLine2b" presStyleLbl="callout" presStyleIdx="2" presStyleCnt="7"/>
      <dgm:spPr/>
    </dgm:pt>
    <dgm:pt modelId="{9F1E6CF0-B506-42E6-AAE3-4D86101FBD5A}" type="pres">
      <dgm:prSet presAssocID="{D62F74AE-532B-4766-B04E-1226E8035619}" presName="vertSpace2b" presStyleCnt="0"/>
      <dgm:spPr/>
    </dgm:pt>
    <dgm:pt modelId="{DDE2969E-4ADA-48EE-B616-EC3F28E60F98}" type="pres">
      <dgm:prSet presAssocID="{5C7426F4-2257-4C44-B567-C2DE6EFA228C}" presName="horz2" presStyleCnt="0"/>
      <dgm:spPr/>
    </dgm:pt>
    <dgm:pt modelId="{3EA231B2-FAD9-45DE-918A-269D5C10DFCE}" type="pres">
      <dgm:prSet presAssocID="{5C7426F4-2257-4C44-B567-C2DE6EFA228C}" presName="horzSpace2" presStyleCnt="0"/>
      <dgm:spPr/>
    </dgm:pt>
    <dgm:pt modelId="{28A1C7D1-4949-4AFB-957D-993E3828CC18}" type="pres">
      <dgm:prSet presAssocID="{5C7426F4-2257-4C44-B567-C2DE6EFA228C}" presName="tx2" presStyleLbl="revTx" presStyleIdx="4" presStyleCnt="8"/>
      <dgm:spPr/>
    </dgm:pt>
    <dgm:pt modelId="{6753EB69-4E6F-43FD-BF2C-3BCBC36D3F7F}" type="pres">
      <dgm:prSet presAssocID="{5C7426F4-2257-4C44-B567-C2DE6EFA228C}" presName="vert2" presStyleCnt="0"/>
      <dgm:spPr/>
    </dgm:pt>
    <dgm:pt modelId="{3AC49919-A8CF-4A2A-AF4D-9582C198D53E}" type="pres">
      <dgm:prSet presAssocID="{5C7426F4-2257-4C44-B567-C2DE6EFA228C}" presName="thinLine2b" presStyleLbl="callout" presStyleIdx="3" presStyleCnt="7"/>
      <dgm:spPr/>
    </dgm:pt>
    <dgm:pt modelId="{CD8138BC-19D8-40C3-A645-FD0D4C1C6F23}" type="pres">
      <dgm:prSet presAssocID="{5C7426F4-2257-4C44-B567-C2DE6EFA228C}" presName="vertSpace2b" presStyleCnt="0"/>
      <dgm:spPr/>
    </dgm:pt>
    <dgm:pt modelId="{D2867661-2DFC-4D19-BF2E-D36AC3A1908F}" type="pres">
      <dgm:prSet presAssocID="{B0C6B05E-4478-4294-9F20-E6815F971DCB}" presName="horz2" presStyleCnt="0"/>
      <dgm:spPr/>
    </dgm:pt>
    <dgm:pt modelId="{3BBF0AF2-A91C-4ACA-A9C3-9D3B11D2AD5C}" type="pres">
      <dgm:prSet presAssocID="{B0C6B05E-4478-4294-9F20-E6815F971DCB}" presName="horzSpace2" presStyleCnt="0"/>
      <dgm:spPr/>
    </dgm:pt>
    <dgm:pt modelId="{DBECFDAC-83CD-49DD-A269-828BF1F25F27}" type="pres">
      <dgm:prSet presAssocID="{B0C6B05E-4478-4294-9F20-E6815F971DCB}" presName="tx2" presStyleLbl="revTx" presStyleIdx="5" presStyleCnt="8"/>
      <dgm:spPr/>
    </dgm:pt>
    <dgm:pt modelId="{EBAA5DC9-EECD-42F2-A524-6B2883FB5612}" type="pres">
      <dgm:prSet presAssocID="{B0C6B05E-4478-4294-9F20-E6815F971DCB}" presName="vert2" presStyleCnt="0"/>
      <dgm:spPr/>
    </dgm:pt>
    <dgm:pt modelId="{434A36C3-CF3A-47FD-B6FF-1F9377CE295C}" type="pres">
      <dgm:prSet presAssocID="{B0C6B05E-4478-4294-9F20-E6815F971DCB}" presName="thinLine2b" presStyleLbl="callout" presStyleIdx="4" presStyleCnt="7"/>
      <dgm:spPr/>
    </dgm:pt>
    <dgm:pt modelId="{056F2FCE-9B64-4013-9CD8-3A377DD4E97D}" type="pres">
      <dgm:prSet presAssocID="{B0C6B05E-4478-4294-9F20-E6815F971DCB}" presName="vertSpace2b" presStyleCnt="0"/>
      <dgm:spPr/>
    </dgm:pt>
    <dgm:pt modelId="{1DCD8B57-7D8F-4594-BE21-6C642A5D48D6}" type="pres">
      <dgm:prSet presAssocID="{40EFA638-EBFD-4FA1-B8B8-27959A4422D9}" presName="horz2" presStyleCnt="0"/>
      <dgm:spPr/>
    </dgm:pt>
    <dgm:pt modelId="{4960464E-DB59-4F4F-8517-7B5C0A6B5280}" type="pres">
      <dgm:prSet presAssocID="{40EFA638-EBFD-4FA1-B8B8-27959A4422D9}" presName="horzSpace2" presStyleCnt="0"/>
      <dgm:spPr/>
    </dgm:pt>
    <dgm:pt modelId="{5654197B-E8B0-420C-8368-C9CD638E1718}" type="pres">
      <dgm:prSet presAssocID="{40EFA638-EBFD-4FA1-B8B8-27959A4422D9}" presName="tx2" presStyleLbl="revTx" presStyleIdx="6" presStyleCnt="8"/>
      <dgm:spPr/>
    </dgm:pt>
    <dgm:pt modelId="{2E76BC00-96DF-41AF-82A0-CA7BA96730BE}" type="pres">
      <dgm:prSet presAssocID="{40EFA638-EBFD-4FA1-B8B8-27959A4422D9}" presName="vert2" presStyleCnt="0"/>
      <dgm:spPr/>
    </dgm:pt>
    <dgm:pt modelId="{39410750-0E8A-4466-AB4E-1463FDDCFD5E}" type="pres">
      <dgm:prSet presAssocID="{40EFA638-EBFD-4FA1-B8B8-27959A4422D9}" presName="thinLine2b" presStyleLbl="callout" presStyleIdx="5" presStyleCnt="7"/>
      <dgm:spPr/>
    </dgm:pt>
    <dgm:pt modelId="{B0BAD0A0-4B01-4292-8168-2B5FA24D9154}" type="pres">
      <dgm:prSet presAssocID="{40EFA638-EBFD-4FA1-B8B8-27959A4422D9}" presName="vertSpace2b" presStyleCnt="0"/>
      <dgm:spPr/>
    </dgm:pt>
    <dgm:pt modelId="{FCA4C7EE-7603-40D7-B69F-0A4CA0972EE9}" type="pres">
      <dgm:prSet presAssocID="{6BF67AA7-0F75-4CF7-89B2-B7290FBC2A04}" presName="horz2" presStyleCnt="0"/>
      <dgm:spPr/>
    </dgm:pt>
    <dgm:pt modelId="{235067A0-5B3D-40FC-9806-C2949DD5712F}" type="pres">
      <dgm:prSet presAssocID="{6BF67AA7-0F75-4CF7-89B2-B7290FBC2A04}" presName="horzSpace2" presStyleCnt="0"/>
      <dgm:spPr/>
    </dgm:pt>
    <dgm:pt modelId="{D70163C0-2B1C-4E86-8B74-771A78331684}" type="pres">
      <dgm:prSet presAssocID="{6BF67AA7-0F75-4CF7-89B2-B7290FBC2A04}" presName="tx2" presStyleLbl="revTx" presStyleIdx="7" presStyleCnt="8"/>
      <dgm:spPr/>
    </dgm:pt>
    <dgm:pt modelId="{6908C719-2A31-4E17-AEC5-E4741040FC83}" type="pres">
      <dgm:prSet presAssocID="{6BF67AA7-0F75-4CF7-89B2-B7290FBC2A04}" presName="vert2" presStyleCnt="0"/>
      <dgm:spPr/>
    </dgm:pt>
    <dgm:pt modelId="{E457EAFA-4611-455B-97AF-B248CC2C65AB}" type="pres">
      <dgm:prSet presAssocID="{6BF67AA7-0F75-4CF7-89B2-B7290FBC2A04}" presName="thinLine2b" presStyleLbl="callout" presStyleIdx="6" presStyleCnt="7"/>
      <dgm:spPr/>
    </dgm:pt>
    <dgm:pt modelId="{735FC418-58E9-4C48-AE5A-C6E49D6AE870}" type="pres">
      <dgm:prSet presAssocID="{6BF67AA7-0F75-4CF7-89B2-B7290FBC2A04}" presName="vertSpace2b" presStyleCnt="0"/>
      <dgm:spPr/>
    </dgm:pt>
  </dgm:ptLst>
  <dgm:cxnLst>
    <dgm:cxn modelId="{0E2A3C03-24E4-489B-A994-D634B0E98073}" type="presOf" srcId="{6BF67AA7-0F75-4CF7-89B2-B7290FBC2A04}" destId="{D70163C0-2B1C-4E86-8B74-771A78331684}" srcOrd="0" destOrd="0" presId="urn:microsoft.com/office/officeart/2008/layout/LinedList"/>
    <dgm:cxn modelId="{2B530505-655A-49D6-A48B-26C2D070957F}" type="presOf" srcId="{1D1EE3B5-8CE0-4F98-AE71-5FA70596BA9F}" destId="{0761FF75-1179-4B36-AA41-D48E2D076988}" srcOrd="0" destOrd="0" presId="urn:microsoft.com/office/officeart/2008/layout/LinedList"/>
    <dgm:cxn modelId="{A4B77A1D-6019-41E1-9E64-629906E32CA8}" type="presOf" srcId="{5C7426F4-2257-4C44-B567-C2DE6EFA228C}" destId="{28A1C7D1-4949-4AFB-957D-993E3828CC18}" srcOrd="0" destOrd="0" presId="urn:microsoft.com/office/officeart/2008/layout/LinedList"/>
    <dgm:cxn modelId="{29BB6921-E46E-46DD-8C46-645CD79A7FC6}" type="presOf" srcId="{1B0DFADC-648A-4C9D-AB23-9A6E7DF6154C}" destId="{7C0A2549-C0A1-4D58-BEC4-4D8BBE312541}" srcOrd="0" destOrd="0" presId="urn:microsoft.com/office/officeart/2008/layout/LinedList"/>
    <dgm:cxn modelId="{11C1B43E-E75B-4536-9EAD-CB60703B8299}" srcId="{1D1EE3B5-8CE0-4F98-AE71-5FA70596BA9F}" destId="{1B0DFADC-648A-4C9D-AB23-9A6E7DF6154C}" srcOrd="0" destOrd="0" parTransId="{B26F334D-D167-443D-9CA7-A3F23D5B822D}" sibTransId="{E88C54FC-16B6-4B24-963C-412DEA3CA320}"/>
    <dgm:cxn modelId="{CB645446-D4C0-43DF-8D76-D4D9547AFA31}" srcId="{1B0DFADC-648A-4C9D-AB23-9A6E7DF6154C}" destId="{40EFA638-EBFD-4FA1-B8B8-27959A4422D9}" srcOrd="5" destOrd="0" parTransId="{11CABB27-79B3-4F0F-A010-7EDD79575439}" sibTransId="{02F24D84-D1DD-4007-878B-1B43C6065218}"/>
    <dgm:cxn modelId="{5D511090-DAB3-47F0-825B-DCC29B9EFB17}" type="presOf" srcId="{40EFA638-EBFD-4FA1-B8B8-27959A4422D9}" destId="{5654197B-E8B0-420C-8368-C9CD638E1718}" srcOrd="0" destOrd="0" presId="urn:microsoft.com/office/officeart/2008/layout/LinedList"/>
    <dgm:cxn modelId="{A7461199-7223-471B-B8FD-5EA9B790E6EC}" srcId="{1B0DFADC-648A-4C9D-AB23-9A6E7DF6154C}" destId="{D62F74AE-532B-4766-B04E-1226E8035619}" srcOrd="2" destOrd="0" parTransId="{AA801A10-959C-4604-B383-8EF91A49A92F}" sibTransId="{A053EAE7-E100-4C4F-A4C8-C60246CDBE31}"/>
    <dgm:cxn modelId="{70070EA4-DA4B-4AE6-AF49-BC40DBD756BD}" srcId="{1B0DFADC-648A-4C9D-AB23-9A6E7DF6154C}" destId="{86DAFAB8-B6F5-4992-856D-84C21F656238}" srcOrd="0" destOrd="0" parTransId="{4F1138F1-ABC0-45FD-8A86-22DF09398CDB}" sibTransId="{FFBF4FFA-5232-440D-8712-49F4440A1A71}"/>
    <dgm:cxn modelId="{099D56B5-9CFE-45E9-880A-E9EF79A6E56D}" type="presOf" srcId="{D62F74AE-532B-4766-B04E-1226E8035619}" destId="{AA4F8A5F-0386-46DB-8A1D-852193BD1610}" srcOrd="0" destOrd="0" presId="urn:microsoft.com/office/officeart/2008/layout/LinedList"/>
    <dgm:cxn modelId="{E44EB7B8-9982-4E21-806B-D931F71D62C2}" srcId="{1B0DFADC-648A-4C9D-AB23-9A6E7DF6154C}" destId="{6BF67AA7-0F75-4CF7-89B2-B7290FBC2A04}" srcOrd="6" destOrd="0" parTransId="{34974933-56D2-4E0E-8971-CB2B34640721}" sibTransId="{3C894134-F004-4FD8-874E-C941E94A11C9}"/>
    <dgm:cxn modelId="{47CE11BD-912C-4973-856B-A79DD4D27CEC}" type="presOf" srcId="{86DAFAB8-B6F5-4992-856D-84C21F656238}" destId="{B256E8EF-82A6-4CB9-BFF7-4A1BF6B100CB}" srcOrd="0" destOrd="0" presId="urn:microsoft.com/office/officeart/2008/layout/LinedList"/>
    <dgm:cxn modelId="{4B59CEE2-BEBA-4AA4-8B07-B7BA940C54C2}" srcId="{1B0DFADC-648A-4C9D-AB23-9A6E7DF6154C}" destId="{5C7426F4-2257-4C44-B567-C2DE6EFA228C}" srcOrd="3" destOrd="0" parTransId="{26AE676F-A175-4227-8BA7-EB73651C289F}" sibTransId="{40F8428C-04B5-43A7-8C46-CD3D54FD7D86}"/>
    <dgm:cxn modelId="{4D41C1F3-AA1D-4766-8A19-099FB717256F}" srcId="{1B0DFADC-648A-4C9D-AB23-9A6E7DF6154C}" destId="{B0C6B05E-4478-4294-9F20-E6815F971DCB}" srcOrd="4" destOrd="0" parTransId="{4DCB337B-D9DB-4844-B5C3-14C922B9805A}" sibTransId="{FEC29830-BD7D-428A-8DC7-46C73CB3B852}"/>
    <dgm:cxn modelId="{1A5934F5-C60C-4F6F-B9F2-16EB4F2CF602}" type="presOf" srcId="{B0C6B05E-4478-4294-9F20-E6815F971DCB}" destId="{DBECFDAC-83CD-49DD-A269-828BF1F25F27}" srcOrd="0" destOrd="0" presId="urn:microsoft.com/office/officeart/2008/layout/LinedList"/>
    <dgm:cxn modelId="{D02A2BF9-916F-4516-A58A-20EE938D4192}" type="presOf" srcId="{2B59B9B9-E357-4512-8DEE-A0365E1B24BE}" destId="{6F7A867D-814D-48A3-8AAC-B06E8F9B30F8}" srcOrd="0" destOrd="0" presId="urn:microsoft.com/office/officeart/2008/layout/LinedList"/>
    <dgm:cxn modelId="{976A05FC-D8BD-4015-BCDC-BC3E025AF6DF}" srcId="{1B0DFADC-648A-4C9D-AB23-9A6E7DF6154C}" destId="{2B59B9B9-E357-4512-8DEE-A0365E1B24BE}" srcOrd="1" destOrd="0" parTransId="{57D95A77-718C-4DE5-A0EE-B62F2F34F6CF}" sibTransId="{B4983D04-0715-46EE-B7FD-EE5B8B885CEF}"/>
    <dgm:cxn modelId="{EC8837B7-FAEE-4C28-8270-B0514F102B56}" type="presParOf" srcId="{0761FF75-1179-4B36-AA41-D48E2D076988}" destId="{CA7DB583-8D93-4BF2-B083-F2A0166E9DA6}" srcOrd="0" destOrd="0" presId="urn:microsoft.com/office/officeart/2008/layout/LinedList"/>
    <dgm:cxn modelId="{323B00C5-FEAE-45BF-819A-302A0B732601}" type="presParOf" srcId="{0761FF75-1179-4B36-AA41-D48E2D076988}" destId="{EF3B834C-00D5-4465-9949-CF826F9048CA}" srcOrd="1" destOrd="0" presId="urn:microsoft.com/office/officeart/2008/layout/LinedList"/>
    <dgm:cxn modelId="{A44A16F1-DF07-4B21-AEA7-27E60CFA8A5A}" type="presParOf" srcId="{EF3B834C-00D5-4465-9949-CF826F9048CA}" destId="{7C0A2549-C0A1-4D58-BEC4-4D8BBE312541}" srcOrd="0" destOrd="0" presId="urn:microsoft.com/office/officeart/2008/layout/LinedList"/>
    <dgm:cxn modelId="{6EE73A77-430C-4C1C-ADD1-25B0710ED3D7}" type="presParOf" srcId="{EF3B834C-00D5-4465-9949-CF826F9048CA}" destId="{26F6006C-DCB2-4F92-87F6-B94DE1106814}" srcOrd="1" destOrd="0" presId="urn:microsoft.com/office/officeart/2008/layout/LinedList"/>
    <dgm:cxn modelId="{CAE3311E-5137-42A9-959A-9D172ECE2F42}" type="presParOf" srcId="{26F6006C-DCB2-4F92-87F6-B94DE1106814}" destId="{0DDF5F72-57A5-4DD1-BEF7-9F031091656A}" srcOrd="0" destOrd="0" presId="urn:microsoft.com/office/officeart/2008/layout/LinedList"/>
    <dgm:cxn modelId="{42807E37-975E-410F-B893-99EC0DFA9EE2}" type="presParOf" srcId="{26F6006C-DCB2-4F92-87F6-B94DE1106814}" destId="{6FD34884-3FD4-42A7-8FF7-F86386308950}" srcOrd="1" destOrd="0" presId="urn:microsoft.com/office/officeart/2008/layout/LinedList"/>
    <dgm:cxn modelId="{6EFB451E-8671-409E-BC37-C2C9D006C37C}" type="presParOf" srcId="{6FD34884-3FD4-42A7-8FF7-F86386308950}" destId="{66F681AC-4F5E-4AD5-8067-8F3395836659}" srcOrd="0" destOrd="0" presId="urn:microsoft.com/office/officeart/2008/layout/LinedList"/>
    <dgm:cxn modelId="{839F975C-42B4-4D22-B232-D695B5F5FE3F}" type="presParOf" srcId="{6FD34884-3FD4-42A7-8FF7-F86386308950}" destId="{B256E8EF-82A6-4CB9-BFF7-4A1BF6B100CB}" srcOrd="1" destOrd="0" presId="urn:microsoft.com/office/officeart/2008/layout/LinedList"/>
    <dgm:cxn modelId="{3A50C8A4-32A0-43C6-88CE-E0150E9B6A70}" type="presParOf" srcId="{6FD34884-3FD4-42A7-8FF7-F86386308950}" destId="{3F75D899-85C3-4381-8166-60AA22C918B2}" srcOrd="2" destOrd="0" presId="urn:microsoft.com/office/officeart/2008/layout/LinedList"/>
    <dgm:cxn modelId="{4C742C8A-529E-42BE-9BE7-E638E581C5C2}" type="presParOf" srcId="{26F6006C-DCB2-4F92-87F6-B94DE1106814}" destId="{32A8CE11-CC3D-45CF-9B52-D483DC1D93A5}" srcOrd="2" destOrd="0" presId="urn:microsoft.com/office/officeart/2008/layout/LinedList"/>
    <dgm:cxn modelId="{43120C97-CE84-49BA-9FF0-561B82FF6B62}" type="presParOf" srcId="{26F6006C-DCB2-4F92-87F6-B94DE1106814}" destId="{C90FDAB2-7D78-4A19-AA9D-564F75CD4CD1}" srcOrd="3" destOrd="0" presId="urn:microsoft.com/office/officeart/2008/layout/LinedList"/>
    <dgm:cxn modelId="{8A52D8E3-0AA8-4D07-AEED-EB458A631327}" type="presParOf" srcId="{26F6006C-DCB2-4F92-87F6-B94DE1106814}" destId="{1A1ADAC5-344C-4FDA-9E86-51485DD2CB9D}" srcOrd="4" destOrd="0" presId="urn:microsoft.com/office/officeart/2008/layout/LinedList"/>
    <dgm:cxn modelId="{1DCABABE-8087-4DDD-BB3A-C0903221A58D}" type="presParOf" srcId="{1A1ADAC5-344C-4FDA-9E86-51485DD2CB9D}" destId="{9C4F0CEB-90A2-49DA-B696-DDBACD803314}" srcOrd="0" destOrd="0" presId="urn:microsoft.com/office/officeart/2008/layout/LinedList"/>
    <dgm:cxn modelId="{AE5F808B-A459-488E-8725-30DD59253E99}" type="presParOf" srcId="{1A1ADAC5-344C-4FDA-9E86-51485DD2CB9D}" destId="{6F7A867D-814D-48A3-8AAC-B06E8F9B30F8}" srcOrd="1" destOrd="0" presId="urn:microsoft.com/office/officeart/2008/layout/LinedList"/>
    <dgm:cxn modelId="{7DF75F5D-DB46-4F8A-8849-6A97A03FA97B}" type="presParOf" srcId="{1A1ADAC5-344C-4FDA-9E86-51485DD2CB9D}" destId="{87D19FFF-CDD2-41DA-99BD-947159A7E29A}" srcOrd="2" destOrd="0" presId="urn:microsoft.com/office/officeart/2008/layout/LinedList"/>
    <dgm:cxn modelId="{544A1B53-8892-4853-B925-71EE7D2174A4}" type="presParOf" srcId="{26F6006C-DCB2-4F92-87F6-B94DE1106814}" destId="{A19507DC-AA80-4DAF-978F-8240DA51F522}" srcOrd="5" destOrd="0" presId="urn:microsoft.com/office/officeart/2008/layout/LinedList"/>
    <dgm:cxn modelId="{4B5C9413-EE23-4311-8FE5-F0077A4063AB}" type="presParOf" srcId="{26F6006C-DCB2-4F92-87F6-B94DE1106814}" destId="{1AF3E5F7-98C1-4108-8817-7704DECFB951}" srcOrd="6" destOrd="0" presId="urn:microsoft.com/office/officeart/2008/layout/LinedList"/>
    <dgm:cxn modelId="{6D319ADC-43E6-4078-A5A4-4CB91BDA1053}" type="presParOf" srcId="{26F6006C-DCB2-4F92-87F6-B94DE1106814}" destId="{A4A924AA-D6DC-4E18-816E-31C3F1032830}" srcOrd="7" destOrd="0" presId="urn:microsoft.com/office/officeart/2008/layout/LinedList"/>
    <dgm:cxn modelId="{4AA66058-7BBF-414B-91EF-FC46B74E3AFB}" type="presParOf" srcId="{A4A924AA-D6DC-4E18-816E-31C3F1032830}" destId="{FF3F5CCE-9B3E-44EC-81A5-C723E7407B37}" srcOrd="0" destOrd="0" presId="urn:microsoft.com/office/officeart/2008/layout/LinedList"/>
    <dgm:cxn modelId="{14AE72D2-21DC-4959-8F8F-91C0885FBCF4}" type="presParOf" srcId="{A4A924AA-D6DC-4E18-816E-31C3F1032830}" destId="{AA4F8A5F-0386-46DB-8A1D-852193BD1610}" srcOrd="1" destOrd="0" presId="urn:microsoft.com/office/officeart/2008/layout/LinedList"/>
    <dgm:cxn modelId="{6C9A375C-2663-4484-9763-998532368960}" type="presParOf" srcId="{A4A924AA-D6DC-4E18-816E-31C3F1032830}" destId="{11295EBE-CA82-40CE-B68E-C28257ADE071}" srcOrd="2" destOrd="0" presId="urn:microsoft.com/office/officeart/2008/layout/LinedList"/>
    <dgm:cxn modelId="{26E2098A-0069-471E-BFE8-E361347C9215}" type="presParOf" srcId="{26F6006C-DCB2-4F92-87F6-B94DE1106814}" destId="{6CD10FB9-02A7-42E4-991A-20D29035524B}" srcOrd="8" destOrd="0" presId="urn:microsoft.com/office/officeart/2008/layout/LinedList"/>
    <dgm:cxn modelId="{F8B308E7-0219-4624-9B95-7C3BEBEECB8D}" type="presParOf" srcId="{26F6006C-DCB2-4F92-87F6-B94DE1106814}" destId="{9F1E6CF0-B506-42E6-AAE3-4D86101FBD5A}" srcOrd="9" destOrd="0" presId="urn:microsoft.com/office/officeart/2008/layout/LinedList"/>
    <dgm:cxn modelId="{2A87996C-4FF1-4DE1-B31B-A0F7CB8F0EF8}" type="presParOf" srcId="{26F6006C-DCB2-4F92-87F6-B94DE1106814}" destId="{DDE2969E-4ADA-48EE-B616-EC3F28E60F98}" srcOrd="10" destOrd="0" presId="urn:microsoft.com/office/officeart/2008/layout/LinedList"/>
    <dgm:cxn modelId="{A2737B03-49FF-4421-B533-54700A8D9061}" type="presParOf" srcId="{DDE2969E-4ADA-48EE-B616-EC3F28E60F98}" destId="{3EA231B2-FAD9-45DE-918A-269D5C10DFCE}" srcOrd="0" destOrd="0" presId="urn:microsoft.com/office/officeart/2008/layout/LinedList"/>
    <dgm:cxn modelId="{59D1C5E3-4115-4919-A269-FF6C3DEAA515}" type="presParOf" srcId="{DDE2969E-4ADA-48EE-B616-EC3F28E60F98}" destId="{28A1C7D1-4949-4AFB-957D-993E3828CC18}" srcOrd="1" destOrd="0" presId="urn:microsoft.com/office/officeart/2008/layout/LinedList"/>
    <dgm:cxn modelId="{E4434012-30A7-4320-A781-D22105D28CE5}" type="presParOf" srcId="{DDE2969E-4ADA-48EE-B616-EC3F28E60F98}" destId="{6753EB69-4E6F-43FD-BF2C-3BCBC36D3F7F}" srcOrd="2" destOrd="0" presId="urn:microsoft.com/office/officeart/2008/layout/LinedList"/>
    <dgm:cxn modelId="{2D10D9B1-23C2-49D7-B588-3699424B9FA5}" type="presParOf" srcId="{26F6006C-DCB2-4F92-87F6-B94DE1106814}" destId="{3AC49919-A8CF-4A2A-AF4D-9582C198D53E}" srcOrd="11" destOrd="0" presId="urn:microsoft.com/office/officeart/2008/layout/LinedList"/>
    <dgm:cxn modelId="{557F4EFF-E5E1-4420-931D-9D872C82D1E4}" type="presParOf" srcId="{26F6006C-DCB2-4F92-87F6-B94DE1106814}" destId="{CD8138BC-19D8-40C3-A645-FD0D4C1C6F23}" srcOrd="12" destOrd="0" presId="urn:microsoft.com/office/officeart/2008/layout/LinedList"/>
    <dgm:cxn modelId="{66AD3A62-883B-431F-9C5D-57B7508F5469}" type="presParOf" srcId="{26F6006C-DCB2-4F92-87F6-B94DE1106814}" destId="{D2867661-2DFC-4D19-BF2E-D36AC3A1908F}" srcOrd="13" destOrd="0" presId="urn:microsoft.com/office/officeart/2008/layout/LinedList"/>
    <dgm:cxn modelId="{DB1B697F-DA15-4DE2-A4E8-3B527AAC89F8}" type="presParOf" srcId="{D2867661-2DFC-4D19-BF2E-D36AC3A1908F}" destId="{3BBF0AF2-A91C-4ACA-A9C3-9D3B11D2AD5C}" srcOrd="0" destOrd="0" presId="urn:microsoft.com/office/officeart/2008/layout/LinedList"/>
    <dgm:cxn modelId="{09B38D89-F88B-47B6-AD39-CDFC7170640A}" type="presParOf" srcId="{D2867661-2DFC-4D19-BF2E-D36AC3A1908F}" destId="{DBECFDAC-83CD-49DD-A269-828BF1F25F27}" srcOrd="1" destOrd="0" presId="urn:microsoft.com/office/officeart/2008/layout/LinedList"/>
    <dgm:cxn modelId="{DF85C4CE-3CFA-41C4-AA72-23E8FB5EA1D4}" type="presParOf" srcId="{D2867661-2DFC-4D19-BF2E-D36AC3A1908F}" destId="{EBAA5DC9-EECD-42F2-A524-6B2883FB5612}" srcOrd="2" destOrd="0" presId="urn:microsoft.com/office/officeart/2008/layout/LinedList"/>
    <dgm:cxn modelId="{5FCBCFE9-E601-4249-A07D-834AF26D5A7A}" type="presParOf" srcId="{26F6006C-DCB2-4F92-87F6-B94DE1106814}" destId="{434A36C3-CF3A-47FD-B6FF-1F9377CE295C}" srcOrd="14" destOrd="0" presId="urn:microsoft.com/office/officeart/2008/layout/LinedList"/>
    <dgm:cxn modelId="{D125B942-E7A3-4F8F-BD03-7B136081E705}" type="presParOf" srcId="{26F6006C-DCB2-4F92-87F6-B94DE1106814}" destId="{056F2FCE-9B64-4013-9CD8-3A377DD4E97D}" srcOrd="15" destOrd="0" presId="urn:microsoft.com/office/officeart/2008/layout/LinedList"/>
    <dgm:cxn modelId="{CB2D1E2D-4FC9-4140-BB85-C5789E3EB340}" type="presParOf" srcId="{26F6006C-DCB2-4F92-87F6-B94DE1106814}" destId="{1DCD8B57-7D8F-4594-BE21-6C642A5D48D6}" srcOrd="16" destOrd="0" presId="urn:microsoft.com/office/officeart/2008/layout/LinedList"/>
    <dgm:cxn modelId="{A1C38EF4-1D24-43B8-81C8-8C33EA8FF0CC}" type="presParOf" srcId="{1DCD8B57-7D8F-4594-BE21-6C642A5D48D6}" destId="{4960464E-DB59-4F4F-8517-7B5C0A6B5280}" srcOrd="0" destOrd="0" presId="urn:microsoft.com/office/officeart/2008/layout/LinedList"/>
    <dgm:cxn modelId="{1521854E-6466-49B0-8263-C06FCA87759D}" type="presParOf" srcId="{1DCD8B57-7D8F-4594-BE21-6C642A5D48D6}" destId="{5654197B-E8B0-420C-8368-C9CD638E1718}" srcOrd="1" destOrd="0" presId="urn:microsoft.com/office/officeart/2008/layout/LinedList"/>
    <dgm:cxn modelId="{47E8F282-05B5-4AC5-9E5B-B688AE3C0E0E}" type="presParOf" srcId="{1DCD8B57-7D8F-4594-BE21-6C642A5D48D6}" destId="{2E76BC00-96DF-41AF-82A0-CA7BA96730BE}" srcOrd="2" destOrd="0" presId="urn:microsoft.com/office/officeart/2008/layout/LinedList"/>
    <dgm:cxn modelId="{02D634C7-91E8-4715-9DCC-70A44248B375}" type="presParOf" srcId="{26F6006C-DCB2-4F92-87F6-B94DE1106814}" destId="{39410750-0E8A-4466-AB4E-1463FDDCFD5E}" srcOrd="17" destOrd="0" presId="urn:microsoft.com/office/officeart/2008/layout/LinedList"/>
    <dgm:cxn modelId="{3658A7B0-B33C-4A0C-8BAB-8589D5C9C751}" type="presParOf" srcId="{26F6006C-DCB2-4F92-87F6-B94DE1106814}" destId="{B0BAD0A0-4B01-4292-8168-2B5FA24D9154}" srcOrd="18" destOrd="0" presId="urn:microsoft.com/office/officeart/2008/layout/LinedList"/>
    <dgm:cxn modelId="{E41E958D-1A29-45EF-AB44-AACBF4F9E507}" type="presParOf" srcId="{26F6006C-DCB2-4F92-87F6-B94DE1106814}" destId="{FCA4C7EE-7603-40D7-B69F-0A4CA0972EE9}" srcOrd="19" destOrd="0" presId="urn:microsoft.com/office/officeart/2008/layout/LinedList"/>
    <dgm:cxn modelId="{C5A5B364-D859-426E-AE66-4189178E58F7}" type="presParOf" srcId="{FCA4C7EE-7603-40D7-B69F-0A4CA0972EE9}" destId="{235067A0-5B3D-40FC-9806-C2949DD5712F}" srcOrd="0" destOrd="0" presId="urn:microsoft.com/office/officeart/2008/layout/LinedList"/>
    <dgm:cxn modelId="{FD96FE28-BEC3-4716-BBDB-94754CBA21A6}" type="presParOf" srcId="{FCA4C7EE-7603-40D7-B69F-0A4CA0972EE9}" destId="{D70163C0-2B1C-4E86-8B74-771A78331684}" srcOrd="1" destOrd="0" presId="urn:microsoft.com/office/officeart/2008/layout/LinedList"/>
    <dgm:cxn modelId="{6D22C1C3-0234-4AE0-9AF0-67D27A0C0C83}" type="presParOf" srcId="{FCA4C7EE-7603-40D7-B69F-0A4CA0972EE9}" destId="{6908C719-2A31-4E17-AEC5-E4741040FC83}" srcOrd="2" destOrd="0" presId="urn:microsoft.com/office/officeart/2008/layout/LinedList"/>
    <dgm:cxn modelId="{0031C061-1F0F-4107-9FA9-616CC18DA578}" type="presParOf" srcId="{26F6006C-DCB2-4F92-87F6-B94DE1106814}" destId="{E457EAFA-4611-455B-97AF-B248CC2C65AB}" srcOrd="20" destOrd="0" presId="urn:microsoft.com/office/officeart/2008/layout/LinedList"/>
    <dgm:cxn modelId="{384C4E23-77C2-497C-9181-B9231898DC48}" type="presParOf" srcId="{26F6006C-DCB2-4F92-87F6-B94DE1106814}" destId="{735FC418-58E9-4C48-AE5A-C6E49D6AE870}" srcOrd="2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EA842307-63E0-445B-BDD7-3E81E154AD94}" type="doc">
      <dgm:prSet loTypeId="urn:diagrams.loki3.com/VaryingWidthList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D2C3F0E-2236-431C-B1BC-779255DDC6F5}">
      <dgm:prSet/>
      <dgm:spPr/>
      <dgm:t>
        <a:bodyPr/>
        <a:lstStyle/>
        <a:p>
          <a:pPr algn="ctr"/>
          <a:r>
            <a:rPr lang="en-US" dirty="0"/>
            <a:t>Required for each EOM beneficiary. </a:t>
          </a:r>
        </a:p>
      </dgm:t>
    </dgm:pt>
    <dgm:pt modelId="{118A2386-7214-4545-91A0-A29ED011D2CF}" type="parTrans" cxnId="{76815A53-8192-41D0-99B8-348AD263A090}">
      <dgm:prSet/>
      <dgm:spPr/>
      <dgm:t>
        <a:bodyPr/>
        <a:lstStyle/>
        <a:p>
          <a:endParaRPr lang="en-US"/>
        </a:p>
      </dgm:t>
    </dgm:pt>
    <dgm:pt modelId="{F935268D-AFAF-4DE2-BC54-A6D47CCAAC42}" type="sibTrans" cxnId="{76815A53-8192-41D0-99B8-348AD263A090}">
      <dgm:prSet/>
      <dgm:spPr/>
      <dgm:t>
        <a:bodyPr/>
        <a:lstStyle/>
        <a:p>
          <a:endParaRPr lang="en-US"/>
        </a:p>
      </dgm:t>
    </dgm:pt>
    <dgm:pt modelId="{B25C8E97-92F8-4378-997F-A4B662E7D557}">
      <dgm:prSet/>
      <dgm:spPr/>
      <dgm:t>
        <a:bodyPr/>
        <a:lstStyle/>
        <a:p>
          <a:pPr algn="ctr"/>
          <a:r>
            <a:rPr lang="en-US" dirty="0"/>
            <a:t>Include the </a:t>
          </a:r>
          <a:r>
            <a:rPr lang="en-US" dirty="0">
              <a:solidFill>
                <a:srgbClr val="FFFF00"/>
              </a:solidFill>
            </a:rPr>
            <a:t>13 components </a:t>
          </a:r>
          <a:r>
            <a:rPr lang="en-US" dirty="0"/>
            <a:t>of the Institute of Medicine (IOM) Care Management Plan as applicable.</a:t>
          </a:r>
        </a:p>
      </dgm:t>
    </dgm:pt>
    <dgm:pt modelId="{A5A8E43B-E370-47F8-AE6F-7C96704ABA50}" type="parTrans" cxnId="{72857909-9C9F-4641-8F1C-E554B5231B3B}">
      <dgm:prSet/>
      <dgm:spPr/>
      <dgm:t>
        <a:bodyPr/>
        <a:lstStyle/>
        <a:p>
          <a:endParaRPr lang="en-US"/>
        </a:p>
      </dgm:t>
    </dgm:pt>
    <dgm:pt modelId="{825CF476-D0CF-4D41-8B44-47D70B591C38}" type="sibTrans" cxnId="{72857909-9C9F-4641-8F1C-E554B5231B3B}">
      <dgm:prSet/>
      <dgm:spPr/>
      <dgm:t>
        <a:bodyPr/>
        <a:lstStyle/>
        <a:p>
          <a:endParaRPr lang="en-US"/>
        </a:p>
      </dgm:t>
    </dgm:pt>
    <dgm:pt modelId="{160C5DE3-3498-41E6-A049-433F6A03EFF8}" type="pres">
      <dgm:prSet presAssocID="{EA842307-63E0-445B-BDD7-3E81E154AD94}" presName="Name0" presStyleCnt="0">
        <dgm:presLayoutVars>
          <dgm:resizeHandles/>
        </dgm:presLayoutVars>
      </dgm:prSet>
      <dgm:spPr/>
    </dgm:pt>
    <dgm:pt modelId="{98316011-F59E-4264-918B-C2B73AF6927D}" type="pres">
      <dgm:prSet presAssocID="{0D2C3F0E-2236-431C-B1BC-779255DDC6F5}" presName="text" presStyleLbl="node1" presStyleIdx="0" presStyleCnt="2" custScaleX="221328">
        <dgm:presLayoutVars>
          <dgm:bulletEnabled val="1"/>
        </dgm:presLayoutVars>
      </dgm:prSet>
      <dgm:spPr/>
    </dgm:pt>
    <dgm:pt modelId="{6789A9D9-69E2-4360-BC92-92F3F6A3EB63}" type="pres">
      <dgm:prSet presAssocID="{F935268D-AFAF-4DE2-BC54-A6D47CCAAC42}" presName="space" presStyleCnt="0"/>
      <dgm:spPr/>
    </dgm:pt>
    <dgm:pt modelId="{0CB00EC7-F0F6-48AF-A899-83D6E1A057DF}" type="pres">
      <dgm:prSet presAssocID="{B25C8E97-92F8-4378-997F-A4B662E7D557}" presName="text" presStyleLbl="node1" presStyleIdx="1" presStyleCnt="2">
        <dgm:presLayoutVars>
          <dgm:bulletEnabled val="1"/>
        </dgm:presLayoutVars>
      </dgm:prSet>
      <dgm:spPr/>
    </dgm:pt>
  </dgm:ptLst>
  <dgm:cxnLst>
    <dgm:cxn modelId="{72857909-9C9F-4641-8F1C-E554B5231B3B}" srcId="{EA842307-63E0-445B-BDD7-3E81E154AD94}" destId="{B25C8E97-92F8-4378-997F-A4B662E7D557}" srcOrd="1" destOrd="0" parTransId="{A5A8E43B-E370-47F8-AE6F-7C96704ABA50}" sibTransId="{825CF476-D0CF-4D41-8B44-47D70B591C38}"/>
    <dgm:cxn modelId="{A9D35F1E-64E7-46AE-BB34-EA32276F3647}" type="presOf" srcId="{B25C8E97-92F8-4378-997F-A4B662E7D557}" destId="{0CB00EC7-F0F6-48AF-A899-83D6E1A057DF}" srcOrd="0" destOrd="0" presId="urn:diagrams.loki3.com/VaryingWidthList"/>
    <dgm:cxn modelId="{7DAE1340-D052-4D61-BCDF-B6FB313B6A16}" type="presOf" srcId="{0D2C3F0E-2236-431C-B1BC-779255DDC6F5}" destId="{98316011-F59E-4264-918B-C2B73AF6927D}" srcOrd="0" destOrd="0" presId="urn:diagrams.loki3.com/VaryingWidthList"/>
    <dgm:cxn modelId="{76815A53-8192-41D0-99B8-348AD263A090}" srcId="{EA842307-63E0-445B-BDD7-3E81E154AD94}" destId="{0D2C3F0E-2236-431C-B1BC-779255DDC6F5}" srcOrd="0" destOrd="0" parTransId="{118A2386-7214-4545-91A0-A29ED011D2CF}" sibTransId="{F935268D-AFAF-4DE2-BC54-A6D47CCAAC42}"/>
    <dgm:cxn modelId="{9F1E80CD-27A7-4884-AD2D-35DE40D69C74}" type="presOf" srcId="{EA842307-63E0-445B-BDD7-3E81E154AD94}" destId="{160C5DE3-3498-41E6-A049-433F6A03EFF8}" srcOrd="0" destOrd="0" presId="urn:diagrams.loki3.com/VaryingWidthList"/>
    <dgm:cxn modelId="{D80CCBF3-9300-48C3-8D71-A9E6BAE6115E}" type="presParOf" srcId="{160C5DE3-3498-41E6-A049-433F6A03EFF8}" destId="{98316011-F59E-4264-918B-C2B73AF6927D}" srcOrd="0" destOrd="0" presId="urn:diagrams.loki3.com/VaryingWidthList"/>
    <dgm:cxn modelId="{E1A8D6AC-CD01-4A9E-A91F-4880351A0315}" type="presParOf" srcId="{160C5DE3-3498-41E6-A049-433F6A03EFF8}" destId="{6789A9D9-69E2-4360-BC92-92F3F6A3EB63}" srcOrd="1" destOrd="0" presId="urn:diagrams.loki3.com/VaryingWidthList"/>
    <dgm:cxn modelId="{2FD34DA0-8D0F-4C6E-8ABB-C718FF820605}" type="presParOf" srcId="{160C5DE3-3498-41E6-A049-433F6A03EFF8}" destId="{0CB00EC7-F0F6-48AF-A899-83D6E1A057DF}" srcOrd="2" destOrd="0" presId="urn:diagrams.loki3.com/VaryingWidth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9B4E8CB2-CD5C-410A-8B11-38EA0E775B03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EB1CC7F0-B869-47BE-A5C8-F5B7637CE8B5}">
      <dgm:prSet/>
      <dgm:spPr/>
      <dgm:t>
        <a:bodyPr/>
        <a:lstStyle/>
        <a:p>
          <a:r>
            <a:rPr lang="en-US" dirty="0"/>
            <a:t>Patient name, DOB, medication list, allergies</a:t>
          </a:r>
        </a:p>
      </dgm:t>
    </dgm:pt>
    <dgm:pt modelId="{E3B3BBBE-AD0D-4AA6-8E11-8BEE08D7A29C}" type="parTrans" cxnId="{3B4F90E8-D6EF-4B01-B50C-7E192BEEF866}">
      <dgm:prSet/>
      <dgm:spPr/>
      <dgm:t>
        <a:bodyPr/>
        <a:lstStyle/>
        <a:p>
          <a:endParaRPr lang="en-US"/>
        </a:p>
      </dgm:t>
    </dgm:pt>
    <dgm:pt modelId="{77F43228-2CBF-4A92-AE6B-277E2F722514}" type="sibTrans" cxnId="{3B4F90E8-D6EF-4B01-B50C-7E192BEEF866}">
      <dgm:prSet/>
      <dgm:spPr/>
      <dgm:t>
        <a:bodyPr/>
        <a:lstStyle/>
        <a:p>
          <a:endParaRPr lang="en-US"/>
        </a:p>
      </dgm:t>
    </dgm:pt>
    <dgm:pt modelId="{C380683C-6048-43CD-81C1-59B267162862}">
      <dgm:prSet/>
      <dgm:spPr/>
      <dgm:t>
        <a:bodyPr/>
        <a:lstStyle/>
        <a:p>
          <a:r>
            <a:rPr lang="en-US" dirty="0"/>
            <a:t>Diagnosis (stage, biomarkers, histology)</a:t>
          </a:r>
        </a:p>
      </dgm:t>
    </dgm:pt>
    <dgm:pt modelId="{3B8F8F58-815E-45AF-B77A-ED64BC609E24}" type="parTrans" cxnId="{C5D56C7C-D761-47CC-B4B9-65DCE8C76CA1}">
      <dgm:prSet/>
      <dgm:spPr/>
      <dgm:t>
        <a:bodyPr/>
        <a:lstStyle/>
        <a:p>
          <a:endParaRPr lang="en-US"/>
        </a:p>
      </dgm:t>
    </dgm:pt>
    <dgm:pt modelId="{65D331EB-A935-4B74-BB4E-1B94ABA311D0}" type="sibTrans" cxnId="{C5D56C7C-D761-47CC-B4B9-65DCE8C76CA1}">
      <dgm:prSet/>
      <dgm:spPr/>
      <dgm:t>
        <a:bodyPr/>
        <a:lstStyle/>
        <a:p>
          <a:endParaRPr lang="en-US"/>
        </a:p>
      </dgm:t>
    </dgm:pt>
    <dgm:pt modelId="{E16AFD3C-F65D-4544-A3D0-786625CC6D90}">
      <dgm:prSet/>
      <dgm:spPr/>
      <dgm:t>
        <a:bodyPr/>
        <a:lstStyle/>
        <a:p>
          <a:r>
            <a:rPr lang="en-US" dirty="0"/>
            <a:t>Prognosis</a:t>
          </a:r>
        </a:p>
      </dgm:t>
    </dgm:pt>
    <dgm:pt modelId="{81F81846-5492-4AFA-BBBF-9AED8A2F989A}" type="parTrans" cxnId="{E2BF6283-D1C0-41F2-8763-7D2058ECB26C}">
      <dgm:prSet/>
      <dgm:spPr/>
      <dgm:t>
        <a:bodyPr/>
        <a:lstStyle/>
        <a:p>
          <a:endParaRPr lang="en-US"/>
        </a:p>
      </dgm:t>
    </dgm:pt>
    <dgm:pt modelId="{CFE1A989-5491-40AE-BB65-A7220846EE0E}" type="sibTrans" cxnId="{E2BF6283-D1C0-41F2-8763-7D2058ECB26C}">
      <dgm:prSet/>
      <dgm:spPr/>
      <dgm:t>
        <a:bodyPr/>
        <a:lstStyle/>
        <a:p>
          <a:endParaRPr lang="en-US"/>
        </a:p>
      </dgm:t>
    </dgm:pt>
    <dgm:pt modelId="{68B79AB6-ABF0-46EC-B434-2BEAC9080F6B}">
      <dgm:prSet/>
      <dgm:spPr/>
      <dgm:t>
        <a:bodyPr/>
        <a:lstStyle/>
        <a:p>
          <a:r>
            <a:rPr lang="en-US" dirty="0"/>
            <a:t>Treatment goals</a:t>
          </a:r>
        </a:p>
      </dgm:t>
    </dgm:pt>
    <dgm:pt modelId="{E086F4B8-2499-4A07-B803-3097B46AADC7}" type="parTrans" cxnId="{6AEAB15C-ED66-4EBA-BA2B-1868DA555442}">
      <dgm:prSet/>
      <dgm:spPr/>
      <dgm:t>
        <a:bodyPr/>
        <a:lstStyle/>
        <a:p>
          <a:endParaRPr lang="en-US"/>
        </a:p>
      </dgm:t>
    </dgm:pt>
    <dgm:pt modelId="{996B98DC-3766-4231-B209-877DD5953ED8}" type="sibTrans" cxnId="{6AEAB15C-ED66-4EBA-BA2B-1868DA555442}">
      <dgm:prSet/>
      <dgm:spPr/>
      <dgm:t>
        <a:bodyPr/>
        <a:lstStyle/>
        <a:p>
          <a:endParaRPr lang="en-US"/>
        </a:p>
      </dgm:t>
    </dgm:pt>
    <dgm:pt modelId="{92BCA8FE-3AAC-40EE-9656-2E40FCE99968}">
      <dgm:prSet/>
      <dgm:spPr/>
      <dgm:t>
        <a:bodyPr/>
        <a:lstStyle/>
        <a:p>
          <a:r>
            <a:rPr lang="en-US" dirty="0"/>
            <a:t>Treatment plan and duration</a:t>
          </a:r>
        </a:p>
      </dgm:t>
    </dgm:pt>
    <dgm:pt modelId="{2D9F2E77-2161-4CFD-903B-70D0DF7350AC}" type="parTrans" cxnId="{408F97B8-F5A9-401E-B440-C9934BE59B5C}">
      <dgm:prSet/>
      <dgm:spPr/>
      <dgm:t>
        <a:bodyPr/>
        <a:lstStyle/>
        <a:p>
          <a:endParaRPr lang="en-US"/>
        </a:p>
      </dgm:t>
    </dgm:pt>
    <dgm:pt modelId="{C387F243-4588-4BAF-9865-60023363AB07}" type="sibTrans" cxnId="{408F97B8-F5A9-401E-B440-C9934BE59B5C}">
      <dgm:prSet/>
      <dgm:spPr/>
      <dgm:t>
        <a:bodyPr/>
        <a:lstStyle/>
        <a:p>
          <a:endParaRPr lang="en-US"/>
        </a:p>
      </dgm:t>
    </dgm:pt>
    <dgm:pt modelId="{C8D870FE-6E58-410F-8B85-20614BBF5403}">
      <dgm:prSet/>
      <dgm:spPr/>
      <dgm:t>
        <a:bodyPr/>
        <a:lstStyle/>
        <a:p>
          <a:r>
            <a:rPr lang="en-US" dirty="0"/>
            <a:t>Expected response to treatment</a:t>
          </a:r>
        </a:p>
      </dgm:t>
    </dgm:pt>
    <dgm:pt modelId="{05ECDEF5-D5E0-4976-B23C-41C353A3E638}" type="parTrans" cxnId="{C1963D3A-51F2-4F6B-B6A5-B010ED58890C}">
      <dgm:prSet/>
      <dgm:spPr/>
      <dgm:t>
        <a:bodyPr/>
        <a:lstStyle/>
        <a:p>
          <a:endParaRPr lang="en-US"/>
        </a:p>
      </dgm:t>
    </dgm:pt>
    <dgm:pt modelId="{FF4B12A3-24C1-444D-AFC4-52EBF8C77FA4}" type="sibTrans" cxnId="{C1963D3A-51F2-4F6B-B6A5-B010ED58890C}">
      <dgm:prSet/>
      <dgm:spPr/>
      <dgm:t>
        <a:bodyPr/>
        <a:lstStyle/>
        <a:p>
          <a:endParaRPr lang="en-US"/>
        </a:p>
      </dgm:t>
    </dgm:pt>
    <dgm:pt modelId="{569DD4CF-C55E-4B1C-8369-CA5EEC623A65}">
      <dgm:prSet/>
      <dgm:spPr/>
      <dgm:t>
        <a:bodyPr/>
        <a:lstStyle/>
        <a:p>
          <a:r>
            <a:rPr lang="en-US" dirty="0"/>
            <a:t>Treatment benefits and harms</a:t>
          </a:r>
        </a:p>
      </dgm:t>
    </dgm:pt>
    <dgm:pt modelId="{799796E2-7622-44FF-A7E5-646D9109E05F}" type="parTrans" cxnId="{5A409582-ABB4-4F11-AFE9-6CDAFA00727B}">
      <dgm:prSet/>
      <dgm:spPr/>
      <dgm:t>
        <a:bodyPr/>
        <a:lstStyle/>
        <a:p>
          <a:endParaRPr lang="en-US"/>
        </a:p>
      </dgm:t>
    </dgm:pt>
    <dgm:pt modelId="{A2D2AA7D-46F1-41DA-9B21-21F8D2EEB5C9}" type="sibTrans" cxnId="{5A409582-ABB4-4F11-AFE9-6CDAFA00727B}">
      <dgm:prSet/>
      <dgm:spPr/>
      <dgm:t>
        <a:bodyPr/>
        <a:lstStyle/>
        <a:p>
          <a:endParaRPr lang="en-US"/>
        </a:p>
      </dgm:t>
    </dgm:pt>
    <dgm:pt modelId="{3CE2C050-4162-42F5-B820-AD359A91D87C}">
      <dgm:prSet/>
      <dgm:spPr/>
      <dgm:t>
        <a:bodyPr/>
        <a:lstStyle/>
        <a:p>
          <a:r>
            <a:rPr lang="en-US" dirty="0"/>
            <a:t>Patient’s anticipated experience with treatment</a:t>
          </a:r>
        </a:p>
      </dgm:t>
    </dgm:pt>
    <dgm:pt modelId="{925FCF46-9956-4EC3-B460-E294DFA0ED1A}" type="parTrans" cxnId="{E60B5DBF-5617-47DC-A0D6-840C81C6BFF9}">
      <dgm:prSet/>
      <dgm:spPr/>
      <dgm:t>
        <a:bodyPr/>
        <a:lstStyle/>
        <a:p>
          <a:endParaRPr lang="en-US"/>
        </a:p>
      </dgm:t>
    </dgm:pt>
    <dgm:pt modelId="{702EC2EC-5D82-48A6-80A9-51A70A5AA2EB}" type="sibTrans" cxnId="{E60B5DBF-5617-47DC-A0D6-840C81C6BFF9}">
      <dgm:prSet/>
      <dgm:spPr/>
      <dgm:t>
        <a:bodyPr/>
        <a:lstStyle/>
        <a:p>
          <a:endParaRPr lang="en-US"/>
        </a:p>
      </dgm:t>
    </dgm:pt>
    <dgm:pt modelId="{294DE724-4A02-48C5-AF55-8CE399531BD4}">
      <dgm:prSet/>
      <dgm:spPr/>
      <dgm:t>
        <a:bodyPr/>
        <a:lstStyle/>
        <a:p>
          <a:r>
            <a:rPr lang="en-US" dirty="0"/>
            <a:t>Who takes responsibility for aspects of patient’s care</a:t>
          </a:r>
        </a:p>
      </dgm:t>
    </dgm:pt>
    <dgm:pt modelId="{0FE10C2F-699A-421E-A683-C477E70A76ED}" type="parTrans" cxnId="{7B276BA9-8EE6-4C4B-B351-EE90C414C76E}">
      <dgm:prSet/>
      <dgm:spPr/>
      <dgm:t>
        <a:bodyPr/>
        <a:lstStyle/>
        <a:p>
          <a:endParaRPr lang="en-US"/>
        </a:p>
      </dgm:t>
    </dgm:pt>
    <dgm:pt modelId="{7E9B345D-0665-4F8F-A38D-246307BC5A1D}" type="sibTrans" cxnId="{7B276BA9-8EE6-4C4B-B351-EE90C414C76E}">
      <dgm:prSet/>
      <dgm:spPr/>
      <dgm:t>
        <a:bodyPr/>
        <a:lstStyle/>
        <a:p>
          <a:endParaRPr lang="en-US"/>
        </a:p>
      </dgm:t>
    </dgm:pt>
    <dgm:pt modelId="{E0337F4D-5A17-4D53-ACCC-5121D18C4D79}">
      <dgm:prSet/>
      <dgm:spPr/>
      <dgm:t>
        <a:bodyPr/>
        <a:lstStyle/>
        <a:p>
          <a:r>
            <a:rPr lang="en-US" dirty="0"/>
            <a:t>Advanced care plans</a:t>
          </a:r>
        </a:p>
      </dgm:t>
    </dgm:pt>
    <dgm:pt modelId="{3B4B0953-1F5F-465C-9E06-A961ABC58222}" type="parTrans" cxnId="{7C1A2F52-7F39-46AB-A692-A4A68CAE9C9C}">
      <dgm:prSet/>
      <dgm:spPr/>
      <dgm:t>
        <a:bodyPr/>
        <a:lstStyle/>
        <a:p>
          <a:endParaRPr lang="en-US"/>
        </a:p>
      </dgm:t>
    </dgm:pt>
    <dgm:pt modelId="{74CD30A5-C6F5-4579-89F5-745082CCBB4A}" type="sibTrans" cxnId="{7C1A2F52-7F39-46AB-A692-A4A68CAE9C9C}">
      <dgm:prSet/>
      <dgm:spPr/>
      <dgm:t>
        <a:bodyPr/>
        <a:lstStyle/>
        <a:p>
          <a:endParaRPr lang="en-US"/>
        </a:p>
      </dgm:t>
    </dgm:pt>
    <dgm:pt modelId="{F268F807-86A1-435B-82A1-062F9A24EAF2}">
      <dgm:prSet/>
      <dgm:spPr/>
      <dgm:t>
        <a:bodyPr/>
        <a:lstStyle/>
        <a:p>
          <a:r>
            <a:rPr lang="en-US" dirty="0"/>
            <a:t>Estimated total and out of pocket costs</a:t>
          </a:r>
        </a:p>
      </dgm:t>
    </dgm:pt>
    <dgm:pt modelId="{A6AA8264-31B8-4B08-9D66-06E764585566}" type="parTrans" cxnId="{CFE89F26-FAF1-447E-A4D4-6689D28D2790}">
      <dgm:prSet/>
      <dgm:spPr/>
      <dgm:t>
        <a:bodyPr/>
        <a:lstStyle/>
        <a:p>
          <a:endParaRPr lang="en-US"/>
        </a:p>
      </dgm:t>
    </dgm:pt>
    <dgm:pt modelId="{E439DBD8-BD1A-4129-B93B-99A10D61C0DA}" type="sibTrans" cxnId="{CFE89F26-FAF1-447E-A4D4-6689D28D2790}">
      <dgm:prSet/>
      <dgm:spPr/>
      <dgm:t>
        <a:bodyPr/>
        <a:lstStyle/>
        <a:p>
          <a:endParaRPr lang="en-US"/>
        </a:p>
      </dgm:t>
    </dgm:pt>
    <dgm:pt modelId="{801B712D-6990-44E0-8DF1-2A7E98981777}">
      <dgm:prSet/>
      <dgm:spPr/>
      <dgm:t>
        <a:bodyPr/>
        <a:lstStyle/>
        <a:p>
          <a:r>
            <a:rPr lang="en-US" dirty="0"/>
            <a:t>Plan for addressing psychosocial needs</a:t>
          </a:r>
        </a:p>
      </dgm:t>
    </dgm:pt>
    <dgm:pt modelId="{C3910255-73C5-49D6-A7DB-C2C0CC7624F7}" type="parTrans" cxnId="{4DF34172-BBBB-434D-AC88-BE9B7F5F2D44}">
      <dgm:prSet/>
      <dgm:spPr/>
      <dgm:t>
        <a:bodyPr/>
        <a:lstStyle/>
        <a:p>
          <a:endParaRPr lang="en-US"/>
        </a:p>
      </dgm:t>
    </dgm:pt>
    <dgm:pt modelId="{3F8E332A-F18B-4104-BCBF-36E60F2A1540}" type="sibTrans" cxnId="{4DF34172-BBBB-434D-AC88-BE9B7F5F2D44}">
      <dgm:prSet/>
      <dgm:spPr/>
      <dgm:t>
        <a:bodyPr/>
        <a:lstStyle/>
        <a:p>
          <a:endParaRPr lang="en-US"/>
        </a:p>
      </dgm:t>
    </dgm:pt>
    <dgm:pt modelId="{C478708B-31AE-4CA7-A890-A065B0D7E59B}">
      <dgm:prSet/>
      <dgm:spPr/>
      <dgm:t>
        <a:bodyPr/>
        <a:lstStyle/>
        <a:p>
          <a:r>
            <a:rPr lang="en-US" dirty="0"/>
            <a:t>Survivorship plan</a:t>
          </a:r>
        </a:p>
      </dgm:t>
    </dgm:pt>
    <dgm:pt modelId="{F8388B91-EF90-4B8B-92EA-5F7C563E4930}" type="parTrans" cxnId="{5337BD0B-36BA-4E68-99B4-55AB89E727C6}">
      <dgm:prSet/>
      <dgm:spPr/>
      <dgm:t>
        <a:bodyPr/>
        <a:lstStyle/>
        <a:p>
          <a:endParaRPr lang="en-US"/>
        </a:p>
      </dgm:t>
    </dgm:pt>
    <dgm:pt modelId="{BE92B1B0-D341-433C-9F41-CAC4267EC908}" type="sibTrans" cxnId="{5337BD0B-36BA-4E68-99B4-55AB89E727C6}">
      <dgm:prSet/>
      <dgm:spPr/>
      <dgm:t>
        <a:bodyPr/>
        <a:lstStyle/>
        <a:p>
          <a:endParaRPr lang="en-US"/>
        </a:p>
      </dgm:t>
    </dgm:pt>
    <dgm:pt modelId="{B3F22114-956E-4411-A625-DA1345B1BD87}" type="pres">
      <dgm:prSet presAssocID="{9B4E8CB2-CD5C-410A-8B11-38EA0E775B03}" presName="vert0" presStyleCnt="0">
        <dgm:presLayoutVars>
          <dgm:dir/>
          <dgm:animOne val="branch"/>
          <dgm:animLvl val="lvl"/>
        </dgm:presLayoutVars>
      </dgm:prSet>
      <dgm:spPr/>
    </dgm:pt>
    <dgm:pt modelId="{3F422AA1-9744-4427-8903-D458DE4853CC}" type="pres">
      <dgm:prSet presAssocID="{EB1CC7F0-B869-47BE-A5C8-F5B7637CE8B5}" presName="thickLine" presStyleLbl="alignNode1" presStyleIdx="0" presStyleCnt="13"/>
      <dgm:spPr/>
    </dgm:pt>
    <dgm:pt modelId="{DF72B254-37DB-495B-9512-9207865920F0}" type="pres">
      <dgm:prSet presAssocID="{EB1CC7F0-B869-47BE-A5C8-F5B7637CE8B5}" presName="horz1" presStyleCnt="0"/>
      <dgm:spPr/>
    </dgm:pt>
    <dgm:pt modelId="{26887B98-C7F9-4E90-BA50-CDC18C9725EF}" type="pres">
      <dgm:prSet presAssocID="{EB1CC7F0-B869-47BE-A5C8-F5B7637CE8B5}" presName="tx1" presStyleLbl="revTx" presStyleIdx="0" presStyleCnt="13"/>
      <dgm:spPr/>
    </dgm:pt>
    <dgm:pt modelId="{D54FBB4D-9405-40F5-80B9-FD0C78EF4485}" type="pres">
      <dgm:prSet presAssocID="{EB1CC7F0-B869-47BE-A5C8-F5B7637CE8B5}" presName="vert1" presStyleCnt="0"/>
      <dgm:spPr/>
    </dgm:pt>
    <dgm:pt modelId="{B8ABF1C0-DC3F-497E-BA43-1C29F866779C}" type="pres">
      <dgm:prSet presAssocID="{C380683C-6048-43CD-81C1-59B267162862}" presName="thickLine" presStyleLbl="alignNode1" presStyleIdx="1" presStyleCnt="13"/>
      <dgm:spPr/>
    </dgm:pt>
    <dgm:pt modelId="{C29EA18C-5B35-4EB5-80D0-B9D5D2BC0108}" type="pres">
      <dgm:prSet presAssocID="{C380683C-6048-43CD-81C1-59B267162862}" presName="horz1" presStyleCnt="0"/>
      <dgm:spPr/>
    </dgm:pt>
    <dgm:pt modelId="{24874F14-AA4E-4DFB-B3BB-C2687B0064EF}" type="pres">
      <dgm:prSet presAssocID="{C380683C-6048-43CD-81C1-59B267162862}" presName="tx1" presStyleLbl="revTx" presStyleIdx="1" presStyleCnt="13"/>
      <dgm:spPr/>
    </dgm:pt>
    <dgm:pt modelId="{203F6E90-30D5-4B89-BC57-4C6554ED8945}" type="pres">
      <dgm:prSet presAssocID="{C380683C-6048-43CD-81C1-59B267162862}" presName="vert1" presStyleCnt="0"/>
      <dgm:spPr/>
    </dgm:pt>
    <dgm:pt modelId="{F54C2BAA-CA3E-4DA8-86DD-2D87805B1AF6}" type="pres">
      <dgm:prSet presAssocID="{E16AFD3C-F65D-4544-A3D0-786625CC6D90}" presName="thickLine" presStyleLbl="alignNode1" presStyleIdx="2" presStyleCnt="13"/>
      <dgm:spPr/>
    </dgm:pt>
    <dgm:pt modelId="{E10AA2F5-2A3B-41C3-B85F-986E28F7F5F4}" type="pres">
      <dgm:prSet presAssocID="{E16AFD3C-F65D-4544-A3D0-786625CC6D90}" presName="horz1" presStyleCnt="0"/>
      <dgm:spPr/>
    </dgm:pt>
    <dgm:pt modelId="{80BFDFED-CEF2-4FCC-B378-0302EA320078}" type="pres">
      <dgm:prSet presAssocID="{E16AFD3C-F65D-4544-A3D0-786625CC6D90}" presName="tx1" presStyleLbl="revTx" presStyleIdx="2" presStyleCnt="13"/>
      <dgm:spPr/>
    </dgm:pt>
    <dgm:pt modelId="{0A0B3316-B5FD-44BB-81DF-6F11966EEBE6}" type="pres">
      <dgm:prSet presAssocID="{E16AFD3C-F65D-4544-A3D0-786625CC6D90}" presName="vert1" presStyleCnt="0"/>
      <dgm:spPr/>
    </dgm:pt>
    <dgm:pt modelId="{EC2F5C23-FF0A-4D67-9A7A-D374A096FCC6}" type="pres">
      <dgm:prSet presAssocID="{68B79AB6-ABF0-46EC-B434-2BEAC9080F6B}" presName="thickLine" presStyleLbl="alignNode1" presStyleIdx="3" presStyleCnt="13"/>
      <dgm:spPr/>
    </dgm:pt>
    <dgm:pt modelId="{161295F7-54AB-4BC5-846B-DE895FA51F50}" type="pres">
      <dgm:prSet presAssocID="{68B79AB6-ABF0-46EC-B434-2BEAC9080F6B}" presName="horz1" presStyleCnt="0"/>
      <dgm:spPr/>
    </dgm:pt>
    <dgm:pt modelId="{A5F9B169-8FCE-459B-A7A2-30C7EC3C2F84}" type="pres">
      <dgm:prSet presAssocID="{68B79AB6-ABF0-46EC-B434-2BEAC9080F6B}" presName="tx1" presStyleLbl="revTx" presStyleIdx="3" presStyleCnt="13"/>
      <dgm:spPr/>
    </dgm:pt>
    <dgm:pt modelId="{1F6F9567-CE64-4079-86C0-E1F458B69FD7}" type="pres">
      <dgm:prSet presAssocID="{68B79AB6-ABF0-46EC-B434-2BEAC9080F6B}" presName="vert1" presStyleCnt="0"/>
      <dgm:spPr/>
    </dgm:pt>
    <dgm:pt modelId="{6525BDAC-B41A-407C-87C1-4D8F2623F157}" type="pres">
      <dgm:prSet presAssocID="{92BCA8FE-3AAC-40EE-9656-2E40FCE99968}" presName="thickLine" presStyleLbl="alignNode1" presStyleIdx="4" presStyleCnt="13"/>
      <dgm:spPr/>
    </dgm:pt>
    <dgm:pt modelId="{34331782-070F-420B-AEDB-6BFC642886E8}" type="pres">
      <dgm:prSet presAssocID="{92BCA8FE-3AAC-40EE-9656-2E40FCE99968}" presName="horz1" presStyleCnt="0"/>
      <dgm:spPr/>
    </dgm:pt>
    <dgm:pt modelId="{AE6F16CF-3703-4AE1-8419-DAB3B147D0A1}" type="pres">
      <dgm:prSet presAssocID="{92BCA8FE-3AAC-40EE-9656-2E40FCE99968}" presName="tx1" presStyleLbl="revTx" presStyleIdx="4" presStyleCnt="13"/>
      <dgm:spPr/>
    </dgm:pt>
    <dgm:pt modelId="{44A811C2-3390-4B0F-B8EF-FD151EF02CC6}" type="pres">
      <dgm:prSet presAssocID="{92BCA8FE-3AAC-40EE-9656-2E40FCE99968}" presName="vert1" presStyleCnt="0"/>
      <dgm:spPr/>
    </dgm:pt>
    <dgm:pt modelId="{67AF7C81-F4AD-4F59-80F9-5777D88D9765}" type="pres">
      <dgm:prSet presAssocID="{C8D870FE-6E58-410F-8B85-20614BBF5403}" presName="thickLine" presStyleLbl="alignNode1" presStyleIdx="5" presStyleCnt="13"/>
      <dgm:spPr/>
    </dgm:pt>
    <dgm:pt modelId="{755EE140-3036-4304-90A0-E4EBA3C8F83E}" type="pres">
      <dgm:prSet presAssocID="{C8D870FE-6E58-410F-8B85-20614BBF5403}" presName="horz1" presStyleCnt="0"/>
      <dgm:spPr/>
    </dgm:pt>
    <dgm:pt modelId="{3516C1C3-884D-4EE9-9C2E-011C185C97EA}" type="pres">
      <dgm:prSet presAssocID="{C8D870FE-6E58-410F-8B85-20614BBF5403}" presName="tx1" presStyleLbl="revTx" presStyleIdx="5" presStyleCnt="13"/>
      <dgm:spPr/>
    </dgm:pt>
    <dgm:pt modelId="{D65BD4F4-A947-4603-9294-24E56711240A}" type="pres">
      <dgm:prSet presAssocID="{C8D870FE-6E58-410F-8B85-20614BBF5403}" presName="vert1" presStyleCnt="0"/>
      <dgm:spPr/>
    </dgm:pt>
    <dgm:pt modelId="{17C2A408-2209-4EAE-B8BD-76A790D82A9E}" type="pres">
      <dgm:prSet presAssocID="{569DD4CF-C55E-4B1C-8369-CA5EEC623A65}" presName="thickLine" presStyleLbl="alignNode1" presStyleIdx="6" presStyleCnt="13"/>
      <dgm:spPr/>
    </dgm:pt>
    <dgm:pt modelId="{91CEE0D3-7591-41F0-8266-79B4B0D7F534}" type="pres">
      <dgm:prSet presAssocID="{569DD4CF-C55E-4B1C-8369-CA5EEC623A65}" presName="horz1" presStyleCnt="0"/>
      <dgm:spPr/>
    </dgm:pt>
    <dgm:pt modelId="{805BA3E0-DFB4-48F8-8C91-CD3CC4948E3D}" type="pres">
      <dgm:prSet presAssocID="{569DD4CF-C55E-4B1C-8369-CA5EEC623A65}" presName="tx1" presStyleLbl="revTx" presStyleIdx="6" presStyleCnt="13"/>
      <dgm:spPr/>
    </dgm:pt>
    <dgm:pt modelId="{34D3FF19-932C-4C4C-B051-0858D3B1D3BC}" type="pres">
      <dgm:prSet presAssocID="{569DD4CF-C55E-4B1C-8369-CA5EEC623A65}" presName="vert1" presStyleCnt="0"/>
      <dgm:spPr/>
    </dgm:pt>
    <dgm:pt modelId="{B8E0118B-DA13-4D4B-A25D-711CCDF9BA73}" type="pres">
      <dgm:prSet presAssocID="{3CE2C050-4162-42F5-B820-AD359A91D87C}" presName="thickLine" presStyleLbl="alignNode1" presStyleIdx="7" presStyleCnt="13"/>
      <dgm:spPr/>
    </dgm:pt>
    <dgm:pt modelId="{08FCEA4B-8477-4622-AAFA-DC28C402B86C}" type="pres">
      <dgm:prSet presAssocID="{3CE2C050-4162-42F5-B820-AD359A91D87C}" presName="horz1" presStyleCnt="0"/>
      <dgm:spPr/>
    </dgm:pt>
    <dgm:pt modelId="{8EC06D37-A83F-431F-A76A-7F5C60B40A58}" type="pres">
      <dgm:prSet presAssocID="{3CE2C050-4162-42F5-B820-AD359A91D87C}" presName="tx1" presStyleLbl="revTx" presStyleIdx="7" presStyleCnt="13"/>
      <dgm:spPr/>
    </dgm:pt>
    <dgm:pt modelId="{1828518A-9A72-479B-9075-C7CE4FCAABDB}" type="pres">
      <dgm:prSet presAssocID="{3CE2C050-4162-42F5-B820-AD359A91D87C}" presName="vert1" presStyleCnt="0"/>
      <dgm:spPr/>
    </dgm:pt>
    <dgm:pt modelId="{0EE6D585-0205-4067-9633-620F20F3F6DA}" type="pres">
      <dgm:prSet presAssocID="{294DE724-4A02-48C5-AF55-8CE399531BD4}" presName="thickLine" presStyleLbl="alignNode1" presStyleIdx="8" presStyleCnt="13"/>
      <dgm:spPr/>
    </dgm:pt>
    <dgm:pt modelId="{6959914A-0B15-41C7-B8AB-2FFD779B77E8}" type="pres">
      <dgm:prSet presAssocID="{294DE724-4A02-48C5-AF55-8CE399531BD4}" presName="horz1" presStyleCnt="0"/>
      <dgm:spPr/>
    </dgm:pt>
    <dgm:pt modelId="{091AC631-E059-4EA2-B3E5-776FF076373D}" type="pres">
      <dgm:prSet presAssocID="{294DE724-4A02-48C5-AF55-8CE399531BD4}" presName="tx1" presStyleLbl="revTx" presStyleIdx="8" presStyleCnt="13"/>
      <dgm:spPr/>
    </dgm:pt>
    <dgm:pt modelId="{0038CF7A-E11E-4784-A087-49AA23A6D922}" type="pres">
      <dgm:prSet presAssocID="{294DE724-4A02-48C5-AF55-8CE399531BD4}" presName="vert1" presStyleCnt="0"/>
      <dgm:spPr/>
    </dgm:pt>
    <dgm:pt modelId="{CB5465D2-4E35-4285-A03E-1FB0772A06E2}" type="pres">
      <dgm:prSet presAssocID="{E0337F4D-5A17-4D53-ACCC-5121D18C4D79}" presName="thickLine" presStyleLbl="alignNode1" presStyleIdx="9" presStyleCnt="13"/>
      <dgm:spPr/>
    </dgm:pt>
    <dgm:pt modelId="{4EDEA866-C15C-4C2B-B2CF-B26AC6024DC3}" type="pres">
      <dgm:prSet presAssocID="{E0337F4D-5A17-4D53-ACCC-5121D18C4D79}" presName="horz1" presStyleCnt="0"/>
      <dgm:spPr/>
    </dgm:pt>
    <dgm:pt modelId="{1ED9473F-0695-4CD0-BE35-0F53F2155973}" type="pres">
      <dgm:prSet presAssocID="{E0337F4D-5A17-4D53-ACCC-5121D18C4D79}" presName="tx1" presStyleLbl="revTx" presStyleIdx="9" presStyleCnt="13"/>
      <dgm:spPr/>
    </dgm:pt>
    <dgm:pt modelId="{F69BA2EC-5BAD-4D41-A870-EBDAD0F334CA}" type="pres">
      <dgm:prSet presAssocID="{E0337F4D-5A17-4D53-ACCC-5121D18C4D79}" presName="vert1" presStyleCnt="0"/>
      <dgm:spPr/>
    </dgm:pt>
    <dgm:pt modelId="{EDA00187-502B-4E7E-A8D7-DB08AF758283}" type="pres">
      <dgm:prSet presAssocID="{F268F807-86A1-435B-82A1-062F9A24EAF2}" presName="thickLine" presStyleLbl="alignNode1" presStyleIdx="10" presStyleCnt="13"/>
      <dgm:spPr/>
    </dgm:pt>
    <dgm:pt modelId="{210EDCC9-3458-44D3-8335-64407039CAC6}" type="pres">
      <dgm:prSet presAssocID="{F268F807-86A1-435B-82A1-062F9A24EAF2}" presName="horz1" presStyleCnt="0"/>
      <dgm:spPr/>
    </dgm:pt>
    <dgm:pt modelId="{BC263DA5-55C6-4BF6-904B-267767112165}" type="pres">
      <dgm:prSet presAssocID="{F268F807-86A1-435B-82A1-062F9A24EAF2}" presName="tx1" presStyleLbl="revTx" presStyleIdx="10" presStyleCnt="13"/>
      <dgm:spPr/>
    </dgm:pt>
    <dgm:pt modelId="{7A48C9D9-CF1E-4DAE-92E0-5CDDFE3F93F4}" type="pres">
      <dgm:prSet presAssocID="{F268F807-86A1-435B-82A1-062F9A24EAF2}" presName="vert1" presStyleCnt="0"/>
      <dgm:spPr/>
    </dgm:pt>
    <dgm:pt modelId="{A46E20AB-73CD-4B5C-B7BD-D60C7182B585}" type="pres">
      <dgm:prSet presAssocID="{801B712D-6990-44E0-8DF1-2A7E98981777}" presName="thickLine" presStyleLbl="alignNode1" presStyleIdx="11" presStyleCnt="13"/>
      <dgm:spPr/>
    </dgm:pt>
    <dgm:pt modelId="{E07829A4-8CBA-481E-9F1B-19A1E57DE242}" type="pres">
      <dgm:prSet presAssocID="{801B712D-6990-44E0-8DF1-2A7E98981777}" presName="horz1" presStyleCnt="0"/>
      <dgm:spPr/>
    </dgm:pt>
    <dgm:pt modelId="{4BB5EE96-789C-4702-A90D-9BAA51A41A0A}" type="pres">
      <dgm:prSet presAssocID="{801B712D-6990-44E0-8DF1-2A7E98981777}" presName="tx1" presStyleLbl="revTx" presStyleIdx="11" presStyleCnt="13"/>
      <dgm:spPr/>
    </dgm:pt>
    <dgm:pt modelId="{3D56B8A4-E461-4613-AA7F-228442E7B476}" type="pres">
      <dgm:prSet presAssocID="{801B712D-6990-44E0-8DF1-2A7E98981777}" presName="vert1" presStyleCnt="0"/>
      <dgm:spPr/>
    </dgm:pt>
    <dgm:pt modelId="{61C8DAF9-33B2-44B3-8FE6-3586A30F78BA}" type="pres">
      <dgm:prSet presAssocID="{C478708B-31AE-4CA7-A890-A065B0D7E59B}" presName="thickLine" presStyleLbl="alignNode1" presStyleIdx="12" presStyleCnt="13"/>
      <dgm:spPr/>
    </dgm:pt>
    <dgm:pt modelId="{3CFE0B34-1C61-407F-AA1E-9A55849092F2}" type="pres">
      <dgm:prSet presAssocID="{C478708B-31AE-4CA7-A890-A065B0D7E59B}" presName="horz1" presStyleCnt="0"/>
      <dgm:spPr/>
    </dgm:pt>
    <dgm:pt modelId="{E70566C0-306B-4A62-B5E2-61BB2065E8FD}" type="pres">
      <dgm:prSet presAssocID="{C478708B-31AE-4CA7-A890-A065B0D7E59B}" presName="tx1" presStyleLbl="revTx" presStyleIdx="12" presStyleCnt="13"/>
      <dgm:spPr/>
    </dgm:pt>
    <dgm:pt modelId="{1841B825-FEBF-41D2-B17A-09EF779ECF67}" type="pres">
      <dgm:prSet presAssocID="{C478708B-31AE-4CA7-A890-A065B0D7E59B}" presName="vert1" presStyleCnt="0"/>
      <dgm:spPr/>
    </dgm:pt>
  </dgm:ptLst>
  <dgm:cxnLst>
    <dgm:cxn modelId="{5337BD0B-36BA-4E68-99B4-55AB89E727C6}" srcId="{9B4E8CB2-CD5C-410A-8B11-38EA0E775B03}" destId="{C478708B-31AE-4CA7-A890-A065B0D7E59B}" srcOrd="12" destOrd="0" parTransId="{F8388B91-EF90-4B8B-92EA-5F7C563E4930}" sibTransId="{BE92B1B0-D341-433C-9F41-CAC4267EC908}"/>
    <dgm:cxn modelId="{43A18016-9C25-4B8A-8E03-BAF0DE503337}" type="presOf" srcId="{C8D870FE-6E58-410F-8B85-20614BBF5403}" destId="{3516C1C3-884D-4EE9-9C2E-011C185C97EA}" srcOrd="0" destOrd="0" presId="urn:microsoft.com/office/officeart/2008/layout/LinedList"/>
    <dgm:cxn modelId="{CFE89F26-FAF1-447E-A4D4-6689D28D2790}" srcId="{9B4E8CB2-CD5C-410A-8B11-38EA0E775B03}" destId="{F268F807-86A1-435B-82A1-062F9A24EAF2}" srcOrd="10" destOrd="0" parTransId="{A6AA8264-31B8-4B08-9D66-06E764585566}" sibTransId="{E439DBD8-BD1A-4129-B93B-99A10D61C0DA}"/>
    <dgm:cxn modelId="{84BE5F2C-9CBD-4393-A08E-8BDCF6E4DA8B}" type="presOf" srcId="{C478708B-31AE-4CA7-A890-A065B0D7E59B}" destId="{E70566C0-306B-4A62-B5E2-61BB2065E8FD}" srcOrd="0" destOrd="0" presId="urn:microsoft.com/office/officeart/2008/layout/LinedList"/>
    <dgm:cxn modelId="{C1963D3A-51F2-4F6B-B6A5-B010ED58890C}" srcId="{9B4E8CB2-CD5C-410A-8B11-38EA0E775B03}" destId="{C8D870FE-6E58-410F-8B85-20614BBF5403}" srcOrd="5" destOrd="0" parTransId="{05ECDEF5-D5E0-4976-B23C-41C353A3E638}" sibTransId="{FF4B12A3-24C1-444D-AFC4-52EBF8C77FA4}"/>
    <dgm:cxn modelId="{6AEAB15C-ED66-4EBA-BA2B-1868DA555442}" srcId="{9B4E8CB2-CD5C-410A-8B11-38EA0E775B03}" destId="{68B79AB6-ABF0-46EC-B434-2BEAC9080F6B}" srcOrd="3" destOrd="0" parTransId="{E086F4B8-2499-4A07-B803-3097B46AADC7}" sibTransId="{996B98DC-3766-4231-B209-877DD5953ED8}"/>
    <dgm:cxn modelId="{F9ED6569-B285-4567-A536-C45CED46255A}" type="presOf" srcId="{E16AFD3C-F65D-4544-A3D0-786625CC6D90}" destId="{80BFDFED-CEF2-4FCC-B378-0302EA320078}" srcOrd="0" destOrd="0" presId="urn:microsoft.com/office/officeart/2008/layout/LinedList"/>
    <dgm:cxn modelId="{A7941A71-EA4D-480E-8C6C-77C27347C886}" type="presOf" srcId="{F268F807-86A1-435B-82A1-062F9A24EAF2}" destId="{BC263DA5-55C6-4BF6-904B-267767112165}" srcOrd="0" destOrd="0" presId="urn:microsoft.com/office/officeart/2008/layout/LinedList"/>
    <dgm:cxn modelId="{7C1A2F52-7F39-46AB-A692-A4A68CAE9C9C}" srcId="{9B4E8CB2-CD5C-410A-8B11-38EA0E775B03}" destId="{E0337F4D-5A17-4D53-ACCC-5121D18C4D79}" srcOrd="9" destOrd="0" parTransId="{3B4B0953-1F5F-465C-9E06-A961ABC58222}" sibTransId="{74CD30A5-C6F5-4579-89F5-745082CCBB4A}"/>
    <dgm:cxn modelId="{4DF34172-BBBB-434D-AC88-BE9B7F5F2D44}" srcId="{9B4E8CB2-CD5C-410A-8B11-38EA0E775B03}" destId="{801B712D-6990-44E0-8DF1-2A7E98981777}" srcOrd="11" destOrd="0" parTransId="{C3910255-73C5-49D6-A7DB-C2C0CC7624F7}" sibTransId="{3F8E332A-F18B-4104-BCBF-36E60F2A1540}"/>
    <dgm:cxn modelId="{EEBD9E72-4C3A-4112-9CD9-8BD3D9B3DEFB}" type="presOf" srcId="{E0337F4D-5A17-4D53-ACCC-5121D18C4D79}" destId="{1ED9473F-0695-4CD0-BE35-0F53F2155973}" srcOrd="0" destOrd="0" presId="urn:microsoft.com/office/officeart/2008/layout/LinedList"/>
    <dgm:cxn modelId="{C5D56C7C-D761-47CC-B4B9-65DCE8C76CA1}" srcId="{9B4E8CB2-CD5C-410A-8B11-38EA0E775B03}" destId="{C380683C-6048-43CD-81C1-59B267162862}" srcOrd="1" destOrd="0" parTransId="{3B8F8F58-815E-45AF-B77A-ED64BC609E24}" sibTransId="{65D331EB-A935-4B74-BB4E-1B94ABA311D0}"/>
    <dgm:cxn modelId="{5A409582-ABB4-4F11-AFE9-6CDAFA00727B}" srcId="{9B4E8CB2-CD5C-410A-8B11-38EA0E775B03}" destId="{569DD4CF-C55E-4B1C-8369-CA5EEC623A65}" srcOrd="6" destOrd="0" parTransId="{799796E2-7622-44FF-A7E5-646D9109E05F}" sibTransId="{A2D2AA7D-46F1-41DA-9B21-21F8D2EEB5C9}"/>
    <dgm:cxn modelId="{E2BF6283-D1C0-41F2-8763-7D2058ECB26C}" srcId="{9B4E8CB2-CD5C-410A-8B11-38EA0E775B03}" destId="{E16AFD3C-F65D-4544-A3D0-786625CC6D90}" srcOrd="2" destOrd="0" parTransId="{81F81846-5492-4AFA-BBBF-9AED8A2F989A}" sibTransId="{CFE1A989-5491-40AE-BB65-A7220846EE0E}"/>
    <dgm:cxn modelId="{287FC583-81DB-43F3-BBE6-D4CEFB0CCD64}" type="presOf" srcId="{92BCA8FE-3AAC-40EE-9656-2E40FCE99968}" destId="{AE6F16CF-3703-4AE1-8419-DAB3B147D0A1}" srcOrd="0" destOrd="0" presId="urn:microsoft.com/office/officeart/2008/layout/LinedList"/>
    <dgm:cxn modelId="{ED14E891-309B-40F7-BDD9-F9DD6D280F31}" type="presOf" srcId="{569DD4CF-C55E-4B1C-8369-CA5EEC623A65}" destId="{805BA3E0-DFB4-48F8-8C91-CD3CC4948E3D}" srcOrd="0" destOrd="0" presId="urn:microsoft.com/office/officeart/2008/layout/LinedList"/>
    <dgm:cxn modelId="{AF703A9B-4C4E-43C4-B96A-D4848BF67D44}" type="presOf" srcId="{294DE724-4A02-48C5-AF55-8CE399531BD4}" destId="{091AC631-E059-4EA2-B3E5-776FF076373D}" srcOrd="0" destOrd="0" presId="urn:microsoft.com/office/officeart/2008/layout/LinedList"/>
    <dgm:cxn modelId="{7B276BA9-8EE6-4C4B-B351-EE90C414C76E}" srcId="{9B4E8CB2-CD5C-410A-8B11-38EA0E775B03}" destId="{294DE724-4A02-48C5-AF55-8CE399531BD4}" srcOrd="8" destOrd="0" parTransId="{0FE10C2F-699A-421E-A683-C477E70A76ED}" sibTransId="{7E9B345D-0665-4F8F-A38D-246307BC5A1D}"/>
    <dgm:cxn modelId="{408F97B8-F5A9-401E-B440-C9934BE59B5C}" srcId="{9B4E8CB2-CD5C-410A-8B11-38EA0E775B03}" destId="{92BCA8FE-3AAC-40EE-9656-2E40FCE99968}" srcOrd="4" destOrd="0" parTransId="{2D9F2E77-2161-4CFD-903B-70D0DF7350AC}" sibTransId="{C387F243-4588-4BAF-9865-60023363AB07}"/>
    <dgm:cxn modelId="{E60B5DBF-5617-47DC-A0D6-840C81C6BFF9}" srcId="{9B4E8CB2-CD5C-410A-8B11-38EA0E775B03}" destId="{3CE2C050-4162-42F5-B820-AD359A91D87C}" srcOrd="7" destOrd="0" parTransId="{925FCF46-9956-4EC3-B460-E294DFA0ED1A}" sibTransId="{702EC2EC-5D82-48A6-80A9-51A70A5AA2EB}"/>
    <dgm:cxn modelId="{3B40EED1-4450-4934-B9E5-D5CA57F39837}" type="presOf" srcId="{68B79AB6-ABF0-46EC-B434-2BEAC9080F6B}" destId="{A5F9B169-8FCE-459B-A7A2-30C7EC3C2F84}" srcOrd="0" destOrd="0" presId="urn:microsoft.com/office/officeart/2008/layout/LinedList"/>
    <dgm:cxn modelId="{F0CD8EDD-6677-4B58-90A6-311AD6C0C3F0}" type="presOf" srcId="{C380683C-6048-43CD-81C1-59B267162862}" destId="{24874F14-AA4E-4DFB-B3BB-C2687B0064EF}" srcOrd="0" destOrd="0" presId="urn:microsoft.com/office/officeart/2008/layout/LinedList"/>
    <dgm:cxn modelId="{72B1C4E1-64FF-47EA-9CF6-D8893FA17610}" type="presOf" srcId="{9B4E8CB2-CD5C-410A-8B11-38EA0E775B03}" destId="{B3F22114-956E-4411-A625-DA1345B1BD87}" srcOrd="0" destOrd="0" presId="urn:microsoft.com/office/officeart/2008/layout/LinedList"/>
    <dgm:cxn modelId="{832CF3E1-493B-4187-AFAC-50C00306D903}" type="presOf" srcId="{801B712D-6990-44E0-8DF1-2A7E98981777}" destId="{4BB5EE96-789C-4702-A90D-9BAA51A41A0A}" srcOrd="0" destOrd="0" presId="urn:microsoft.com/office/officeart/2008/layout/LinedList"/>
    <dgm:cxn modelId="{3B4F90E8-D6EF-4B01-B50C-7E192BEEF866}" srcId="{9B4E8CB2-CD5C-410A-8B11-38EA0E775B03}" destId="{EB1CC7F0-B869-47BE-A5C8-F5B7637CE8B5}" srcOrd="0" destOrd="0" parTransId="{E3B3BBBE-AD0D-4AA6-8E11-8BEE08D7A29C}" sibTransId="{77F43228-2CBF-4A92-AE6B-277E2F722514}"/>
    <dgm:cxn modelId="{65C5C4FD-A275-442E-8FB2-B1B2E6C3784B}" type="presOf" srcId="{3CE2C050-4162-42F5-B820-AD359A91D87C}" destId="{8EC06D37-A83F-431F-A76A-7F5C60B40A58}" srcOrd="0" destOrd="0" presId="urn:microsoft.com/office/officeart/2008/layout/LinedList"/>
    <dgm:cxn modelId="{859058FF-FA98-4E02-AA88-E65E08687900}" type="presOf" srcId="{EB1CC7F0-B869-47BE-A5C8-F5B7637CE8B5}" destId="{26887B98-C7F9-4E90-BA50-CDC18C9725EF}" srcOrd="0" destOrd="0" presId="urn:microsoft.com/office/officeart/2008/layout/LinedList"/>
    <dgm:cxn modelId="{678A9AD8-4A76-4054-9AC6-4D1138F97CCF}" type="presParOf" srcId="{B3F22114-956E-4411-A625-DA1345B1BD87}" destId="{3F422AA1-9744-4427-8903-D458DE4853CC}" srcOrd="0" destOrd="0" presId="urn:microsoft.com/office/officeart/2008/layout/LinedList"/>
    <dgm:cxn modelId="{5838FF76-A547-46C1-8E9E-691F99E32C12}" type="presParOf" srcId="{B3F22114-956E-4411-A625-DA1345B1BD87}" destId="{DF72B254-37DB-495B-9512-9207865920F0}" srcOrd="1" destOrd="0" presId="urn:microsoft.com/office/officeart/2008/layout/LinedList"/>
    <dgm:cxn modelId="{16F46AA0-65B1-47AE-AC38-AE80595AFC9E}" type="presParOf" srcId="{DF72B254-37DB-495B-9512-9207865920F0}" destId="{26887B98-C7F9-4E90-BA50-CDC18C9725EF}" srcOrd="0" destOrd="0" presId="urn:microsoft.com/office/officeart/2008/layout/LinedList"/>
    <dgm:cxn modelId="{7C25842F-C470-4FFA-8F6A-CF898BF1DBE0}" type="presParOf" srcId="{DF72B254-37DB-495B-9512-9207865920F0}" destId="{D54FBB4D-9405-40F5-80B9-FD0C78EF4485}" srcOrd="1" destOrd="0" presId="urn:microsoft.com/office/officeart/2008/layout/LinedList"/>
    <dgm:cxn modelId="{4AE9C370-E401-4B7A-9BA7-AA67B372C88B}" type="presParOf" srcId="{B3F22114-956E-4411-A625-DA1345B1BD87}" destId="{B8ABF1C0-DC3F-497E-BA43-1C29F866779C}" srcOrd="2" destOrd="0" presId="urn:microsoft.com/office/officeart/2008/layout/LinedList"/>
    <dgm:cxn modelId="{33BC56EA-8A82-479D-A271-AA3889FAA691}" type="presParOf" srcId="{B3F22114-956E-4411-A625-DA1345B1BD87}" destId="{C29EA18C-5B35-4EB5-80D0-B9D5D2BC0108}" srcOrd="3" destOrd="0" presId="urn:microsoft.com/office/officeart/2008/layout/LinedList"/>
    <dgm:cxn modelId="{0B5FF323-CA76-466D-A385-4D450BEA2B7E}" type="presParOf" srcId="{C29EA18C-5B35-4EB5-80D0-B9D5D2BC0108}" destId="{24874F14-AA4E-4DFB-B3BB-C2687B0064EF}" srcOrd="0" destOrd="0" presId="urn:microsoft.com/office/officeart/2008/layout/LinedList"/>
    <dgm:cxn modelId="{ECA51DC4-3FEB-4131-AECB-5883971C5AC5}" type="presParOf" srcId="{C29EA18C-5B35-4EB5-80D0-B9D5D2BC0108}" destId="{203F6E90-30D5-4B89-BC57-4C6554ED8945}" srcOrd="1" destOrd="0" presId="urn:microsoft.com/office/officeart/2008/layout/LinedList"/>
    <dgm:cxn modelId="{A13DB77E-6873-4C51-A2EE-A3FC462D50D5}" type="presParOf" srcId="{B3F22114-956E-4411-A625-DA1345B1BD87}" destId="{F54C2BAA-CA3E-4DA8-86DD-2D87805B1AF6}" srcOrd="4" destOrd="0" presId="urn:microsoft.com/office/officeart/2008/layout/LinedList"/>
    <dgm:cxn modelId="{2078FD4D-F278-450E-8EA4-0DD0BB09299C}" type="presParOf" srcId="{B3F22114-956E-4411-A625-DA1345B1BD87}" destId="{E10AA2F5-2A3B-41C3-B85F-986E28F7F5F4}" srcOrd="5" destOrd="0" presId="urn:microsoft.com/office/officeart/2008/layout/LinedList"/>
    <dgm:cxn modelId="{A4C7BA69-F235-4B40-9189-613A45B2410D}" type="presParOf" srcId="{E10AA2F5-2A3B-41C3-B85F-986E28F7F5F4}" destId="{80BFDFED-CEF2-4FCC-B378-0302EA320078}" srcOrd="0" destOrd="0" presId="urn:microsoft.com/office/officeart/2008/layout/LinedList"/>
    <dgm:cxn modelId="{37A3E47F-06C1-433C-98F9-1A2770B78564}" type="presParOf" srcId="{E10AA2F5-2A3B-41C3-B85F-986E28F7F5F4}" destId="{0A0B3316-B5FD-44BB-81DF-6F11966EEBE6}" srcOrd="1" destOrd="0" presId="urn:microsoft.com/office/officeart/2008/layout/LinedList"/>
    <dgm:cxn modelId="{80CD8B86-B08C-4FAF-916F-F13991B78CBD}" type="presParOf" srcId="{B3F22114-956E-4411-A625-DA1345B1BD87}" destId="{EC2F5C23-FF0A-4D67-9A7A-D374A096FCC6}" srcOrd="6" destOrd="0" presId="urn:microsoft.com/office/officeart/2008/layout/LinedList"/>
    <dgm:cxn modelId="{0DDF5945-4CB4-474C-A619-1B62C3CD3895}" type="presParOf" srcId="{B3F22114-956E-4411-A625-DA1345B1BD87}" destId="{161295F7-54AB-4BC5-846B-DE895FA51F50}" srcOrd="7" destOrd="0" presId="urn:microsoft.com/office/officeart/2008/layout/LinedList"/>
    <dgm:cxn modelId="{59C0D876-DFE9-4E26-9BD9-E6D3D1EA4B08}" type="presParOf" srcId="{161295F7-54AB-4BC5-846B-DE895FA51F50}" destId="{A5F9B169-8FCE-459B-A7A2-30C7EC3C2F84}" srcOrd="0" destOrd="0" presId="urn:microsoft.com/office/officeart/2008/layout/LinedList"/>
    <dgm:cxn modelId="{2842DBBD-6C14-4128-9E54-5D3B16CADA30}" type="presParOf" srcId="{161295F7-54AB-4BC5-846B-DE895FA51F50}" destId="{1F6F9567-CE64-4079-86C0-E1F458B69FD7}" srcOrd="1" destOrd="0" presId="urn:microsoft.com/office/officeart/2008/layout/LinedList"/>
    <dgm:cxn modelId="{D02FA222-7247-411D-8A9C-D5860D887396}" type="presParOf" srcId="{B3F22114-956E-4411-A625-DA1345B1BD87}" destId="{6525BDAC-B41A-407C-87C1-4D8F2623F157}" srcOrd="8" destOrd="0" presId="urn:microsoft.com/office/officeart/2008/layout/LinedList"/>
    <dgm:cxn modelId="{67058F9F-9F83-4F6B-B9F1-67508E34343B}" type="presParOf" srcId="{B3F22114-956E-4411-A625-DA1345B1BD87}" destId="{34331782-070F-420B-AEDB-6BFC642886E8}" srcOrd="9" destOrd="0" presId="urn:microsoft.com/office/officeart/2008/layout/LinedList"/>
    <dgm:cxn modelId="{43327291-744E-45E0-9D34-3905D0E4916E}" type="presParOf" srcId="{34331782-070F-420B-AEDB-6BFC642886E8}" destId="{AE6F16CF-3703-4AE1-8419-DAB3B147D0A1}" srcOrd="0" destOrd="0" presId="urn:microsoft.com/office/officeart/2008/layout/LinedList"/>
    <dgm:cxn modelId="{44FF0C25-C0B1-4FA9-9FEF-2B1B6DF6E27E}" type="presParOf" srcId="{34331782-070F-420B-AEDB-6BFC642886E8}" destId="{44A811C2-3390-4B0F-B8EF-FD151EF02CC6}" srcOrd="1" destOrd="0" presId="urn:microsoft.com/office/officeart/2008/layout/LinedList"/>
    <dgm:cxn modelId="{65A782C5-58F7-445A-BEAE-504571BE55F2}" type="presParOf" srcId="{B3F22114-956E-4411-A625-DA1345B1BD87}" destId="{67AF7C81-F4AD-4F59-80F9-5777D88D9765}" srcOrd="10" destOrd="0" presId="urn:microsoft.com/office/officeart/2008/layout/LinedList"/>
    <dgm:cxn modelId="{4E8C462A-A557-42E8-91A9-E4875B9B95FD}" type="presParOf" srcId="{B3F22114-956E-4411-A625-DA1345B1BD87}" destId="{755EE140-3036-4304-90A0-E4EBA3C8F83E}" srcOrd="11" destOrd="0" presId="urn:microsoft.com/office/officeart/2008/layout/LinedList"/>
    <dgm:cxn modelId="{3A58A9A7-3773-4C91-924B-3255186DEA05}" type="presParOf" srcId="{755EE140-3036-4304-90A0-E4EBA3C8F83E}" destId="{3516C1C3-884D-4EE9-9C2E-011C185C97EA}" srcOrd="0" destOrd="0" presId="urn:microsoft.com/office/officeart/2008/layout/LinedList"/>
    <dgm:cxn modelId="{6F11F74D-E515-4483-8362-A7759DEA8906}" type="presParOf" srcId="{755EE140-3036-4304-90A0-E4EBA3C8F83E}" destId="{D65BD4F4-A947-4603-9294-24E56711240A}" srcOrd="1" destOrd="0" presId="urn:microsoft.com/office/officeart/2008/layout/LinedList"/>
    <dgm:cxn modelId="{05F826F2-7DB5-4415-8FA7-12A920DEC5A5}" type="presParOf" srcId="{B3F22114-956E-4411-A625-DA1345B1BD87}" destId="{17C2A408-2209-4EAE-B8BD-76A790D82A9E}" srcOrd="12" destOrd="0" presId="urn:microsoft.com/office/officeart/2008/layout/LinedList"/>
    <dgm:cxn modelId="{B31D404A-0978-4007-AE00-054E24B6502F}" type="presParOf" srcId="{B3F22114-956E-4411-A625-DA1345B1BD87}" destId="{91CEE0D3-7591-41F0-8266-79B4B0D7F534}" srcOrd="13" destOrd="0" presId="urn:microsoft.com/office/officeart/2008/layout/LinedList"/>
    <dgm:cxn modelId="{A4B3DDC6-5BA5-4425-97CD-8DA27D4BB5BE}" type="presParOf" srcId="{91CEE0D3-7591-41F0-8266-79B4B0D7F534}" destId="{805BA3E0-DFB4-48F8-8C91-CD3CC4948E3D}" srcOrd="0" destOrd="0" presId="urn:microsoft.com/office/officeart/2008/layout/LinedList"/>
    <dgm:cxn modelId="{3B3A01B5-B1CA-4C95-BA2B-9DECC1B80CD1}" type="presParOf" srcId="{91CEE0D3-7591-41F0-8266-79B4B0D7F534}" destId="{34D3FF19-932C-4C4C-B051-0858D3B1D3BC}" srcOrd="1" destOrd="0" presId="urn:microsoft.com/office/officeart/2008/layout/LinedList"/>
    <dgm:cxn modelId="{430C2807-6BAD-42FE-80A0-9A79DDE44FD5}" type="presParOf" srcId="{B3F22114-956E-4411-A625-DA1345B1BD87}" destId="{B8E0118B-DA13-4D4B-A25D-711CCDF9BA73}" srcOrd="14" destOrd="0" presId="urn:microsoft.com/office/officeart/2008/layout/LinedList"/>
    <dgm:cxn modelId="{4289583E-4EEB-4A3F-B44E-93ED74858658}" type="presParOf" srcId="{B3F22114-956E-4411-A625-DA1345B1BD87}" destId="{08FCEA4B-8477-4622-AAFA-DC28C402B86C}" srcOrd="15" destOrd="0" presId="urn:microsoft.com/office/officeart/2008/layout/LinedList"/>
    <dgm:cxn modelId="{52F52A8B-E7EE-40F1-80A1-F077DDBDB058}" type="presParOf" srcId="{08FCEA4B-8477-4622-AAFA-DC28C402B86C}" destId="{8EC06D37-A83F-431F-A76A-7F5C60B40A58}" srcOrd="0" destOrd="0" presId="urn:microsoft.com/office/officeart/2008/layout/LinedList"/>
    <dgm:cxn modelId="{5941903A-371E-4A44-9B86-0DB61DC71433}" type="presParOf" srcId="{08FCEA4B-8477-4622-AAFA-DC28C402B86C}" destId="{1828518A-9A72-479B-9075-C7CE4FCAABDB}" srcOrd="1" destOrd="0" presId="urn:microsoft.com/office/officeart/2008/layout/LinedList"/>
    <dgm:cxn modelId="{38C3FF7B-DC4B-4999-B68B-A8E8DFC3216D}" type="presParOf" srcId="{B3F22114-956E-4411-A625-DA1345B1BD87}" destId="{0EE6D585-0205-4067-9633-620F20F3F6DA}" srcOrd="16" destOrd="0" presId="urn:microsoft.com/office/officeart/2008/layout/LinedList"/>
    <dgm:cxn modelId="{E0FFE102-AB90-422A-B242-CA2F3613F364}" type="presParOf" srcId="{B3F22114-956E-4411-A625-DA1345B1BD87}" destId="{6959914A-0B15-41C7-B8AB-2FFD779B77E8}" srcOrd="17" destOrd="0" presId="urn:microsoft.com/office/officeart/2008/layout/LinedList"/>
    <dgm:cxn modelId="{52DC0103-EE4F-41A2-B844-548FC0EC4F10}" type="presParOf" srcId="{6959914A-0B15-41C7-B8AB-2FFD779B77E8}" destId="{091AC631-E059-4EA2-B3E5-776FF076373D}" srcOrd="0" destOrd="0" presId="urn:microsoft.com/office/officeart/2008/layout/LinedList"/>
    <dgm:cxn modelId="{7C4BB988-BF61-4EAD-93DB-D9C804B12B8C}" type="presParOf" srcId="{6959914A-0B15-41C7-B8AB-2FFD779B77E8}" destId="{0038CF7A-E11E-4784-A087-49AA23A6D922}" srcOrd="1" destOrd="0" presId="urn:microsoft.com/office/officeart/2008/layout/LinedList"/>
    <dgm:cxn modelId="{FD1CA285-75B9-4C91-A664-0DDCCBE0C914}" type="presParOf" srcId="{B3F22114-956E-4411-A625-DA1345B1BD87}" destId="{CB5465D2-4E35-4285-A03E-1FB0772A06E2}" srcOrd="18" destOrd="0" presId="urn:microsoft.com/office/officeart/2008/layout/LinedList"/>
    <dgm:cxn modelId="{AAC58C31-17AB-4887-82C0-6C5F23E865A6}" type="presParOf" srcId="{B3F22114-956E-4411-A625-DA1345B1BD87}" destId="{4EDEA866-C15C-4C2B-B2CF-B26AC6024DC3}" srcOrd="19" destOrd="0" presId="urn:microsoft.com/office/officeart/2008/layout/LinedList"/>
    <dgm:cxn modelId="{37214599-72B7-424E-A7EA-80D758040146}" type="presParOf" srcId="{4EDEA866-C15C-4C2B-B2CF-B26AC6024DC3}" destId="{1ED9473F-0695-4CD0-BE35-0F53F2155973}" srcOrd="0" destOrd="0" presId="urn:microsoft.com/office/officeart/2008/layout/LinedList"/>
    <dgm:cxn modelId="{759CAB7F-59E7-4942-B5F4-26FBF17F4B8D}" type="presParOf" srcId="{4EDEA866-C15C-4C2B-B2CF-B26AC6024DC3}" destId="{F69BA2EC-5BAD-4D41-A870-EBDAD0F334CA}" srcOrd="1" destOrd="0" presId="urn:microsoft.com/office/officeart/2008/layout/LinedList"/>
    <dgm:cxn modelId="{8FF05522-A8E0-47F7-8AEA-D30D455AF54E}" type="presParOf" srcId="{B3F22114-956E-4411-A625-DA1345B1BD87}" destId="{EDA00187-502B-4E7E-A8D7-DB08AF758283}" srcOrd="20" destOrd="0" presId="urn:microsoft.com/office/officeart/2008/layout/LinedList"/>
    <dgm:cxn modelId="{1D10628A-305D-4103-ABA7-117739A21460}" type="presParOf" srcId="{B3F22114-956E-4411-A625-DA1345B1BD87}" destId="{210EDCC9-3458-44D3-8335-64407039CAC6}" srcOrd="21" destOrd="0" presId="urn:microsoft.com/office/officeart/2008/layout/LinedList"/>
    <dgm:cxn modelId="{10F10096-B22F-4208-86EB-31C50CDFF4AE}" type="presParOf" srcId="{210EDCC9-3458-44D3-8335-64407039CAC6}" destId="{BC263DA5-55C6-4BF6-904B-267767112165}" srcOrd="0" destOrd="0" presId="urn:microsoft.com/office/officeart/2008/layout/LinedList"/>
    <dgm:cxn modelId="{7B66E126-C814-443A-BD5C-71F2DCDA04FB}" type="presParOf" srcId="{210EDCC9-3458-44D3-8335-64407039CAC6}" destId="{7A48C9D9-CF1E-4DAE-92E0-5CDDFE3F93F4}" srcOrd="1" destOrd="0" presId="urn:microsoft.com/office/officeart/2008/layout/LinedList"/>
    <dgm:cxn modelId="{DFD04F64-D7AC-4E37-B11D-F407FE36A77F}" type="presParOf" srcId="{B3F22114-956E-4411-A625-DA1345B1BD87}" destId="{A46E20AB-73CD-4B5C-B7BD-D60C7182B585}" srcOrd="22" destOrd="0" presId="urn:microsoft.com/office/officeart/2008/layout/LinedList"/>
    <dgm:cxn modelId="{C461DF85-2F0A-43C0-91F8-3D34B222B537}" type="presParOf" srcId="{B3F22114-956E-4411-A625-DA1345B1BD87}" destId="{E07829A4-8CBA-481E-9F1B-19A1E57DE242}" srcOrd="23" destOrd="0" presId="urn:microsoft.com/office/officeart/2008/layout/LinedList"/>
    <dgm:cxn modelId="{54676FBC-9464-493E-8115-2385C2F346FF}" type="presParOf" srcId="{E07829A4-8CBA-481E-9F1B-19A1E57DE242}" destId="{4BB5EE96-789C-4702-A90D-9BAA51A41A0A}" srcOrd="0" destOrd="0" presId="urn:microsoft.com/office/officeart/2008/layout/LinedList"/>
    <dgm:cxn modelId="{1F44D562-9D35-4FEE-B18A-2EA305E24E3C}" type="presParOf" srcId="{E07829A4-8CBA-481E-9F1B-19A1E57DE242}" destId="{3D56B8A4-E461-4613-AA7F-228442E7B476}" srcOrd="1" destOrd="0" presId="urn:microsoft.com/office/officeart/2008/layout/LinedList"/>
    <dgm:cxn modelId="{38DA2CE0-EB20-4BEC-A6E4-42C3371CCF49}" type="presParOf" srcId="{B3F22114-956E-4411-A625-DA1345B1BD87}" destId="{61C8DAF9-33B2-44B3-8FE6-3586A30F78BA}" srcOrd="24" destOrd="0" presId="urn:microsoft.com/office/officeart/2008/layout/LinedList"/>
    <dgm:cxn modelId="{44EE1446-9551-450C-AD89-D10EAD8D282B}" type="presParOf" srcId="{B3F22114-956E-4411-A625-DA1345B1BD87}" destId="{3CFE0B34-1C61-407F-AA1E-9A55849092F2}" srcOrd="25" destOrd="0" presId="urn:microsoft.com/office/officeart/2008/layout/LinedList"/>
    <dgm:cxn modelId="{50C3445D-6971-42EA-8162-9528AA326983}" type="presParOf" srcId="{3CFE0B34-1C61-407F-AA1E-9A55849092F2}" destId="{E70566C0-306B-4A62-B5E2-61BB2065E8FD}" srcOrd="0" destOrd="0" presId="urn:microsoft.com/office/officeart/2008/layout/LinedList"/>
    <dgm:cxn modelId="{475C3002-ADA7-446E-94EC-AFD35CCCE087}" type="presParOf" srcId="{3CFE0B34-1C61-407F-AA1E-9A55849092F2}" destId="{1841B825-FEBF-41D2-B17A-09EF779ECF67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C23630CF-BA67-448E-ADCE-363AFFC1A87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3C78D19-45A2-49EC-B8A3-B254CF5EE734}">
      <dgm:prSet phldrT="[Text]"/>
      <dgm:spPr/>
      <dgm:t>
        <a:bodyPr/>
        <a:lstStyle/>
        <a:p>
          <a:r>
            <a:rPr lang="en-US" dirty="0"/>
            <a:t>Incentivize care for underserved communities</a:t>
          </a:r>
        </a:p>
      </dgm:t>
    </dgm:pt>
    <dgm:pt modelId="{8586C5CB-80BE-4D87-A471-6B067E7BB3A8}" type="parTrans" cxnId="{1300B607-490F-4201-9131-D8F08C669C62}">
      <dgm:prSet/>
      <dgm:spPr/>
      <dgm:t>
        <a:bodyPr/>
        <a:lstStyle/>
        <a:p>
          <a:endParaRPr lang="en-US"/>
        </a:p>
      </dgm:t>
    </dgm:pt>
    <dgm:pt modelId="{464FD751-556B-4889-A576-D59170DF5583}" type="sibTrans" cxnId="{1300B607-490F-4201-9131-D8F08C669C62}">
      <dgm:prSet/>
      <dgm:spPr/>
      <dgm:t>
        <a:bodyPr/>
        <a:lstStyle/>
        <a:p>
          <a:endParaRPr lang="en-US"/>
        </a:p>
      </dgm:t>
    </dgm:pt>
    <dgm:pt modelId="{7D803711-0213-4422-AA99-9B3274906C3F}">
      <dgm:prSet phldrT="[Text]" custT="1"/>
      <dgm:spPr/>
      <dgm:t>
        <a:bodyPr/>
        <a:lstStyle/>
        <a:p>
          <a:r>
            <a:rPr lang="en-US" sz="1800" dirty="0"/>
            <a:t>+ $30 PBPM for dual eligible beneficiaries</a:t>
          </a:r>
        </a:p>
      </dgm:t>
    </dgm:pt>
    <dgm:pt modelId="{49831E24-7C95-4587-AD9D-C9401B3FF7BC}" type="parTrans" cxnId="{C2F11604-CAB4-4621-94F3-0C16515C9622}">
      <dgm:prSet/>
      <dgm:spPr/>
      <dgm:t>
        <a:bodyPr/>
        <a:lstStyle/>
        <a:p>
          <a:endParaRPr lang="en-US"/>
        </a:p>
      </dgm:t>
    </dgm:pt>
    <dgm:pt modelId="{2BAF98BD-0AAA-4064-A67C-FB781270078C}" type="sibTrans" cxnId="{C2F11604-CAB4-4621-94F3-0C16515C9622}">
      <dgm:prSet/>
      <dgm:spPr/>
      <dgm:t>
        <a:bodyPr/>
        <a:lstStyle/>
        <a:p>
          <a:endParaRPr lang="en-US"/>
        </a:p>
      </dgm:t>
    </dgm:pt>
    <dgm:pt modelId="{4F42E6F0-E6D0-4E68-A08A-D843D0D2E5B8}">
      <dgm:prSet phldrT="[Text]"/>
      <dgm:spPr/>
      <dgm:t>
        <a:bodyPr/>
        <a:lstStyle/>
        <a:p>
          <a:r>
            <a:rPr lang="en-US" dirty="0"/>
            <a:t>Collect beneficiary-level sociodemographic data</a:t>
          </a:r>
        </a:p>
      </dgm:t>
    </dgm:pt>
    <dgm:pt modelId="{689D7F8F-DAAC-449E-88B6-74F5032E9F83}" type="parTrans" cxnId="{A99A6F8B-BE30-4D5D-BC1C-2196827448B3}">
      <dgm:prSet/>
      <dgm:spPr/>
      <dgm:t>
        <a:bodyPr/>
        <a:lstStyle/>
        <a:p>
          <a:endParaRPr lang="en-US"/>
        </a:p>
      </dgm:t>
    </dgm:pt>
    <dgm:pt modelId="{2F93EECF-8667-421B-ABFF-BF064C9AF7E6}" type="sibTrans" cxnId="{A99A6F8B-BE30-4D5D-BC1C-2196827448B3}">
      <dgm:prSet/>
      <dgm:spPr/>
      <dgm:t>
        <a:bodyPr/>
        <a:lstStyle/>
        <a:p>
          <a:endParaRPr lang="en-US"/>
        </a:p>
      </dgm:t>
    </dgm:pt>
    <dgm:pt modelId="{96F207B0-3945-44D5-B77E-61E6D48DC65A}">
      <dgm:prSet phldrT="[Text]" custT="1"/>
      <dgm:spPr/>
      <dgm:t>
        <a:bodyPr/>
        <a:lstStyle/>
        <a:p>
          <a:r>
            <a:rPr lang="en-US" sz="1800" dirty="0"/>
            <a:t>Reported to CMS for monitoring and evaluation</a:t>
          </a:r>
        </a:p>
      </dgm:t>
    </dgm:pt>
    <dgm:pt modelId="{29C63DFA-AFF3-41B7-8F6B-0068571A0C33}" type="parTrans" cxnId="{3686FAB2-D54C-4816-99DB-BBFEE1B22F1C}">
      <dgm:prSet/>
      <dgm:spPr/>
      <dgm:t>
        <a:bodyPr/>
        <a:lstStyle/>
        <a:p>
          <a:endParaRPr lang="en-US"/>
        </a:p>
      </dgm:t>
    </dgm:pt>
    <dgm:pt modelId="{F6C119A6-9337-47E1-A205-99F6CCB98769}" type="sibTrans" cxnId="{3686FAB2-D54C-4816-99DB-BBFEE1B22F1C}">
      <dgm:prSet/>
      <dgm:spPr/>
      <dgm:t>
        <a:bodyPr/>
        <a:lstStyle/>
        <a:p>
          <a:endParaRPr lang="en-US"/>
        </a:p>
      </dgm:t>
    </dgm:pt>
    <dgm:pt modelId="{0F4EEDC7-82C3-49F4-B4C2-9DFFB28FA3AB}">
      <dgm:prSet phldrT="[Text]"/>
      <dgm:spPr/>
      <dgm:t>
        <a:bodyPr/>
        <a:lstStyle/>
        <a:p>
          <a:r>
            <a:rPr lang="en-US" dirty="0"/>
            <a:t>Identify and address health-related social needs (HRSN)</a:t>
          </a:r>
        </a:p>
      </dgm:t>
    </dgm:pt>
    <dgm:pt modelId="{8DF392D4-78E1-401B-95E8-5A146E872E3B}" type="parTrans" cxnId="{E401ACCA-8818-4411-9552-73DD10C99B32}">
      <dgm:prSet/>
      <dgm:spPr/>
      <dgm:t>
        <a:bodyPr/>
        <a:lstStyle/>
        <a:p>
          <a:endParaRPr lang="en-US"/>
        </a:p>
      </dgm:t>
    </dgm:pt>
    <dgm:pt modelId="{8143D7AA-5A80-4105-BF45-13B1EF6C4CF8}" type="sibTrans" cxnId="{E401ACCA-8818-4411-9552-73DD10C99B32}">
      <dgm:prSet/>
      <dgm:spPr/>
      <dgm:t>
        <a:bodyPr/>
        <a:lstStyle/>
        <a:p>
          <a:endParaRPr lang="en-US"/>
        </a:p>
      </dgm:t>
    </dgm:pt>
    <dgm:pt modelId="{661E80F0-5B4D-4205-95F7-123F6A51A944}">
      <dgm:prSet phldrT="[Text]" custT="1"/>
      <dgm:spPr/>
      <dgm:t>
        <a:bodyPr/>
        <a:lstStyle/>
        <a:p>
          <a:r>
            <a:rPr lang="en-US" sz="1800" dirty="0"/>
            <a:t>Screening tools for transportation, food insecurity, and housing instability</a:t>
          </a:r>
        </a:p>
      </dgm:t>
    </dgm:pt>
    <dgm:pt modelId="{5C57A3B4-953A-4948-857A-EA68A3278B7F}" type="parTrans" cxnId="{2B9491A8-8ED6-4CB3-A9A5-FA55B9CF4493}">
      <dgm:prSet/>
      <dgm:spPr/>
      <dgm:t>
        <a:bodyPr/>
        <a:lstStyle/>
        <a:p>
          <a:endParaRPr lang="en-US"/>
        </a:p>
      </dgm:t>
    </dgm:pt>
    <dgm:pt modelId="{84D39B7C-5415-4C90-A9DB-112873BF956C}" type="sibTrans" cxnId="{2B9491A8-8ED6-4CB3-A9A5-FA55B9CF4493}">
      <dgm:prSet/>
      <dgm:spPr/>
      <dgm:t>
        <a:bodyPr/>
        <a:lstStyle/>
        <a:p>
          <a:endParaRPr lang="en-US"/>
        </a:p>
      </dgm:t>
    </dgm:pt>
    <dgm:pt modelId="{D491C164-CE45-45F8-BCA6-161E83574C6E}">
      <dgm:prSet phldrT="[Text]" custT="1"/>
      <dgm:spPr/>
      <dgm:t>
        <a:bodyPr/>
        <a:lstStyle/>
        <a:p>
          <a:r>
            <a:rPr lang="en-US" sz="1800" dirty="0"/>
            <a:t>Collect electronic Patient Reported Outcomes, including HRSN</a:t>
          </a:r>
        </a:p>
      </dgm:t>
    </dgm:pt>
    <dgm:pt modelId="{B80CDCCF-8251-4447-916B-972E7DB82F78}" type="parTrans" cxnId="{731C3FCF-5807-4069-B1DE-2F2DA5CF0678}">
      <dgm:prSet/>
      <dgm:spPr/>
      <dgm:t>
        <a:bodyPr/>
        <a:lstStyle/>
        <a:p>
          <a:endParaRPr lang="en-US"/>
        </a:p>
      </dgm:t>
    </dgm:pt>
    <dgm:pt modelId="{51FD1706-0B87-4258-928F-6D04BA91CC42}" type="sibTrans" cxnId="{731C3FCF-5807-4069-B1DE-2F2DA5CF0678}">
      <dgm:prSet/>
      <dgm:spPr/>
      <dgm:t>
        <a:bodyPr/>
        <a:lstStyle/>
        <a:p>
          <a:endParaRPr lang="en-US"/>
        </a:p>
      </dgm:t>
    </dgm:pt>
    <dgm:pt modelId="{EFF6FFA3-4198-4A2E-885A-48E0A0269353}">
      <dgm:prSet phldrT="[Text]"/>
      <dgm:spPr/>
      <dgm:t>
        <a:bodyPr/>
        <a:lstStyle/>
        <a:p>
          <a:r>
            <a:rPr lang="en-US" dirty="0"/>
            <a:t>Improved shared decision-making</a:t>
          </a:r>
        </a:p>
      </dgm:t>
    </dgm:pt>
    <dgm:pt modelId="{9AFC1075-B173-469C-BEC4-6D90794CE8D4}" type="parTrans" cxnId="{F895B6AA-6BB7-4DC9-BECD-D8C822E32368}">
      <dgm:prSet/>
      <dgm:spPr/>
      <dgm:t>
        <a:bodyPr/>
        <a:lstStyle/>
        <a:p>
          <a:endParaRPr lang="en-US"/>
        </a:p>
      </dgm:t>
    </dgm:pt>
    <dgm:pt modelId="{DFE64A6C-C58F-4146-9BC1-BC06C3F95AE1}" type="sibTrans" cxnId="{F895B6AA-6BB7-4DC9-BECD-D8C822E32368}">
      <dgm:prSet/>
      <dgm:spPr/>
      <dgm:t>
        <a:bodyPr/>
        <a:lstStyle/>
        <a:p>
          <a:endParaRPr lang="en-US"/>
        </a:p>
      </dgm:t>
    </dgm:pt>
    <dgm:pt modelId="{4594D15F-9FFA-4C38-8EA5-B3962E07755E}">
      <dgm:prSet phldrT="[Text]"/>
      <dgm:spPr/>
      <dgm:t>
        <a:bodyPr/>
        <a:lstStyle/>
        <a:p>
          <a:r>
            <a:rPr lang="en-US" dirty="0"/>
            <a:t>Continuous Quality Improvement</a:t>
          </a:r>
        </a:p>
      </dgm:t>
    </dgm:pt>
    <dgm:pt modelId="{01BEB64B-7B4A-49FC-B543-774FFCB9B617}" type="parTrans" cxnId="{04184D34-65C3-4833-B63D-4C89AD13D5B4}">
      <dgm:prSet/>
      <dgm:spPr/>
      <dgm:t>
        <a:bodyPr/>
        <a:lstStyle/>
        <a:p>
          <a:endParaRPr lang="en-US"/>
        </a:p>
      </dgm:t>
    </dgm:pt>
    <dgm:pt modelId="{4F1240D6-9059-4206-A593-B4D6E95EEF12}" type="sibTrans" cxnId="{04184D34-65C3-4833-B63D-4C89AD13D5B4}">
      <dgm:prSet/>
      <dgm:spPr/>
      <dgm:t>
        <a:bodyPr/>
        <a:lstStyle/>
        <a:p>
          <a:endParaRPr lang="en-US"/>
        </a:p>
      </dgm:t>
    </dgm:pt>
    <dgm:pt modelId="{88F23DD7-0E8C-4D73-9777-989122C96F5A}">
      <dgm:prSet phldrT="[Text]" custT="1"/>
      <dgm:spPr/>
      <dgm:t>
        <a:bodyPr/>
        <a:lstStyle/>
        <a:p>
          <a:r>
            <a:rPr lang="en-US" sz="1800" dirty="0"/>
            <a:t>Participants required to develop a health equity plan</a:t>
          </a:r>
        </a:p>
      </dgm:t>
    </dgm:pt>
    <dgm:pt modelId="{C03A6F5E-BFA5-4773-A0BB-B8505795C478}" type="parTrans" cxnId="{D3F8AFBF-B11F-461F-9175-15E83C97FE67}">
      <dgm:prSet/>
      <dgm:spPr/>
      <dgm:t>
        <a:bodyPr/>
        <a:lstStyle/>
        <a:p>
          <a:endParaRPr lang="en-US"/>
        </a:p>
      </dgm:t>
    </dgm:pt>
    <dgm:pt modelId="{0D82E591-1401-41C3-983D-6D4CE262E1E4}" type="sibTrans" cxnId="{D3F8AFBF-B11F-461F-9175-15E83C97FE67}">
      <dgm:prSet/>
      <dgm:spPr/>
      <dgm:t>
        <a:bodyPr/>
        <a:lstStyle/>
        <a:p>
          <a:endParaRPr lang="en-US"/>
        </a:p>
      </dgm:t>
    </dgm:pt>
    <dgm:pt modelId="{70B8C1DF-DA84-4FF6-B281-E45A19FF0918}">
      <dgm:prSet phldrT="[Text]" custT="1"/>
      <dgm:spPr/>
      <dgm:t>
        <a:bodyPr/>
        <a:lstStyle/>
        <a:p>
          <a:r>
            <a:rPr lang="en-US" sz="1800" dirty="0"/>
            <a:t>See Care Plan documentation</a:t>
          </a:r>
        </a:p>
      </dgm:t>
    </dgm:pt>
    <dgm:pt modelId="{7F432CBA-EF71-4BDF-9683-5E070DAF9545}" type="parTrans" cxnId="{42201CFB-43A1-4348-8395-FF9391AC557E}">
      <dgm:prSet/>
      <dgm:spPr/>
      <dgm:t>
        <a:bodyPr/>
        <a:lstStyle/>
        <a:p>
          <a:endParaRPr lang="en-US"/>
        </a:p>
      </dgm:t>
    </dgm:pt>
    <dgm:pt modelId="{3C2889D6-6842-4B67-8402-8783B52C46FF}" type="sibTrans" cxnId="{42201CFB-43A1-4348-8395-FF9391AC557E}">
      <dgm:prSet/>
      <dgm:spPr/>
      <dgm:t>
        <a:bodyPr/>
        <a:lstStyle/>
        <a:p>
          <a:endParaRPr lang="en-US"/>
        </a:p>
      </dgm:t>
    </dgm:pt>
    <dgm:pt modelId="{ACB9B24F-C01B-4DEA-9D10-CC012E59D9F6}" type="pres">
      <dgm:prSet presAssocID="{C23630CF-BA67-448E-ADCE-363AFFC1A87E}" presName="linear" presStyleCnt="0">
        <dgm:presLayoutVars>
          <dgm:animLvl val="lvl"/>
          <dgm:resizeHandles val="exact"/>
        </dgm:presLayoutVars>
      </dgm:prSet>
      <dgm:spPr/>
    </dgm:pt>
    <dgm:pt modelId="{B19273E9-2B31-424B-BCEE-0336F2DB05E9}" type="pres">
      <dgm:prSet presAssocID="{23C78D19-45A2-49EC-B8A3-B254CF5EE734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F48B8CFA-6496-4E21-A25F-3181075A6F5C}" type="pres">
      <dgm:prSet presAssocID="{23C78D19-45A2-49EC-B8A3-B254CF5EE734}" presName="childText" presStyleLbl="revTx" presStyleIdx="0" presStyleCnt="5">
        <dgm:presLayoutVars>
          <dgm:bulletEnabled val="1"/>
        </dgm:presLayoutVars>
      </dgm:prSet>
      <dgm:spPr/>
    </dgm:pt>
    <dgm:pt modelId="{CCB5FAA0-F57C-409F-BA8B-CC627F285ABC}" type="pres">
      <dgm:prSet presAssocID="{4F42E6F0-E6D0-4E68-A08A-D843D0D2E5B8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B996AC9E-001B-4C85-A649-762D2F0E5F3F}" type="pres">
      <dgm:prSet presAssocID="{4F42E6F0-E6D0-4E68-A08A-D843D0D2E5B8}" presName="childText" presStyleLbl="revTx" presStyleIdx="1" presStyleCnt="5">
        <dgm:presLayoutVars>
          <dgm:bulletEnabled val="1"/>
        </dgm:presLayoutVars>
      </dgm:prSet>
      <dgm:spPr/>
    </dgm:pt>
    <dgm:pt modelId="{C2AD8068-0CF3-4C9D-AD89-46421A10B214}" type="pres">
      <dgm:prSet presAssocID="{0F4EEDC7-82C3-49F4-B4C2-9DFFB28FA3AB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C4B2B9D4-0858-489B-B09F-CE6BCEB2830A}" type="pres">
      <dgm:prSet presAssocID="{0F4EEDC7-82C3-49F4-B4C2-9DFFB28FA3AB}" presName="childText" presStyleLbl="revTx" presStyleIdx="2" presStyleCnt="5">
        <dgm:presLayoutVars>
          <dgm:bulletEnabled val="1"/>
        </dgm:presLayoutVars>
      </dgm:prSet>
      <dgm:spPr/>
    </dgm:pt>
    <dgm:pt modelId="{C952BAEA-F3B0-4A1D-84E8-774AB596841C}" type="pres">
      <dgm:prSet presAssocID="{EFF6FFA3-4198-4A2E-885A-48E0A0269353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6BBC8F05-DD77-4AEB-A871-D4955BB10A88}" type="pres">
      <dgm:prSet presAssocID="{EFF6FFA3-4198-4A2E-885A-48E0A0269353}" presName="childText" presStyleLbl="revTx" presStyleIdx="3" presStyleCnt="5">
        <dgm:presLayoutVars>
          <dgm:bulletEnabled val="1"/>
        </dgm:presLayoutVars>
      </dgm:prSet>
      <dgm:spPr/>
    </dgm:pt>
    <dgm:pt modelId="{36C8359C-75C4-4D1A-86EA-69EE8EA066CB}" type="pres">
      <dgm:prSet presAssocID="{4594D15F-9FFA-4C38-8EA5-B3962E07755E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0DEECD6E-B992-4561-8D1B-D36FEFA90098}" type="pres">
      <dgm:prSet presAssocID="{4594D15F-9FFA-4C38-8EA5-B3962E07755E}" presName="childText" presStyleLbl="revTx" presStyleIdx="4" presStyleCnt="5">
        <dgm:presLayoutVars>
          <dgm:bulletEnabled val="1"/>
        </dgm:presLayoutVars>
      </dgm:prSet>
      <dgm:spPr/>
    </dgm:pt>
  </dgm:ptLst>
  <dgm:cxnLst>
    <dgm:cxn modelId="{C2F11604-CAB4-4621-94F3-0C16515C9622}" srcId="{23C78D19-45A2-49EC-B8A3-B254CF5EE734}" destId="{7D803711-0213-4422-AA99-9B3274906C3F}" srcOrd="0" destOrd="0" parTransId="{49831E24-7C95-4587-AD9D-C9401B3FF7BC}" sibTransId="{2BAF98BD-0AAA-4064-A67C-FB781270078C}"/>
    <dgm:cxn modelId="{1300B607-490F-4201-9131-D8F08C669C62}" srcId="{C23630CF-BA67-448E-ADCE-363AFFC1A87E}" destId="{23C78D19-45A2-49EC-B8A3-B254CF5EE734}" srcOrd="0" destOrd="0" parTransId="{8586C5CB-80BE-4D87-A471-6B067E7BB3A8}" sibTransId="{464FD751-556B-4889-A576-D59170DF5583}"/>
    <dgm:cxn modelId="{8192E328-A0EC-42DB-957C-043777BFC731}" type="presOf" srcId="{4594D15F-9FFA-4C38-8EA5-B3962E07755E}" destId="{36C8359C-75C4-4D1A-86EA-69EE8EA066CB}" srcOrd="0" destOrd="0" presId="urn:microsoft.com/office/officeart/2005/8/layout/vList2"/>
    <dgm:cxn modelId="{86C0C929-39C8-41D9-A049-D7DFAD292F56}" type="presOf" srcId="{C23630CF-BA67-448E-ADCE-363AFFC1A87E}" destId="{ACB9B24F-C01B-4DEA-9D10-CC012E59D9F6}" srcOrd="0" destOrd="0" presId="urn:microsoft.com/office/officeart/2005/8/layout/vList2"/>
    <dgm:cxn modelId="{04184D34-65C3-4833-B63D-4C89AD13D5B4}" srcId="{C23630CF-BA67-448E-ADCE-363AFFC1A87E}" destId="{4594D15F-9FFA-4C38-8EA5-B3962E07755E}" srcOrd="4" destOrd="0" parTransId="{01BEB64B-7B4A-49FC-B543-774FFCB9B617}" sibTransId="{4F1240D6-9059-4206-A593-B4D6E95EEF12}"/>
    <dgm:cxn modelId="{F2353140-1440-4E2B-AE30-87CF449CDF2B}" type="presOf" srcId="{7D803711-0213-4422-AA99-9B3274906C3F}" destId="{F48B8CFA-6496-4E21-A25F-3181075A6F5C}" srcOrd="0" destOrd="0" presId="urn:microsoft.com/office/officeart/2005/8/layout/vList2"/>
    <dgm:cxn modelId="{20EC7945-9D49-4096-84D1-9FC0CD706E25}" type="presOf" srcId="{D491C164-CE45-45F8-BCA6-161E83574C6E}" destId="{C4B2B9D4-0858-489B-B09F-CE6BCEB2830A}" srcOrd="0" destOrd="1" presId="urn:microsoft.com/office/officeart/2005/8/layout/vList2"/>
    <dgm:cxn modelId="{8F32C684-DF66-4137-903C-FFA58C98CBC4}" type="presOf" srcId="{661E80F0-5B4D-4205-95F7-123F6A51A944}" destId="{C4B2B9D4-0858-489B-B09F-CE6BCEB2830A}" srcOrd="0" destOrd="0" presId="urn:microsoft.com/office/officeart/2005/8/layout/vList2"/>
    <dgm:cxn modelId="{A99A6F8B-BE30-4D5D-BC1C-2196827448B3}" srcId="{C23630CF-BA67-448E-ADCE-363AFFC1A87E}" destId="{4F42E6F0-E6D0-4E68-A08A-D843D0D2E5B8}" srcOrd="1" destOrd="0" parTransId="{689D7F8F-DAAC-449E-88B6-74F5032E9F83}" sibTransId="{2F93EECF-8667-421B-ABFF-BF064C9AF7E6}"/>
    <dgm:cxn modelId="{109D1090-5612-4811-8DF8-C0F436FD9A69}" type="presOf" srcId="{0F4EEDC7-82C3-49F4-B4C2-9DFFB28FA3AB}" destId="{C2AD8068-0CF3-4C9D-AD89-46421A10B214}" srcOrd="0" destOrd="0" presId="urn:microsoft.com/office/officeart/2005/8/layout/vList2"/>
    <dgm:cxn modelId="{3C446396-43E6-4B08-BA63-53AEA304EC69}" type="presOf" srcId="{96F207B0-3945-44D5-B77E-61E6D48DC65A}" destId="{B996AC9E-001B-4C85-A649-762D2F0E5F3F}" srcOrd="0" destOrd="0" presId="urn:microsoft.com/office/officeart/2005/8/layout/vList2"/>
    <dgm:cxn modelId="{5AA95BA6-1E2A-488F-ADA5-F72C966AEB17}" type="presOf" srcId="{23C78D19-45A2-49EC-B8A3-B254CF5EE734}" destId="{B19273E9-2B31-424B-BCEE-0336F2DB05E9}" srcOrd="0" destOrd="0" presId="urn:microsoft.com/office/officeart/2005/8/layout/vList2"/>
    <dgm:cxn modelId="{2B9491A8-8ED6-4CB3-A9A5-FA55B9CF4493}" srcId="{0F4EEDC7-82C3-49F4-B4C2-9DFFB28FA3AB}" destId="{661E80F0-5B4D-4205-95F7-123F6A51A944}" srcOrd="0" destOrd="0" parTransId="{5C57A3B4-953A-4948-857A-EA68A3278B7F}" sibTransId="{84D39B7C-5415-4C90-A9DB-112873BF956C}"/>
    <dgm:cxn modelId="{F895B6AA-6BB7-4DC9-BECD-D8C822E32368}" srcId="{C23630CF-BA67-448E-ADCE-363AFFC1A87E}" destId="{EFF6FFA3-4198-4A2E-885A-48E0A0269353}" srcOrd="3" destOrd="0" parTransId="{9AFC1075-B173-469C-BEC4-6D90794CE8D4}" sibTransId="{DFE64A6C-C58F-4146-9BC1-BC06C3F95AE1}"/>
    <dgm:cxn modelId="{3686FAB2-D54C-4816-99DB-BBFEE1B22F1C}" srcId="{4F42E6F0-E6D0-4E68-A08A-D843D0D2E5B8}" destId="{96F207B0-3945-44D5-B77E-61E6D48DC65A}" srcOrd="0" destOrd="0" parTransId="{29C63DFA-AFF3-41B7-8F6B-0068571A0C33}" sibTransId="{F6C119A6-9337-47E1-A205-99F6CCB98769}"/>
    <dgm:cxn modelId="{9C45FDB2-F4E8-454D-A0CE-42505EACFE3F}" type="presOf" srcId="{88F23DD7-0E8C-4D73-9777-989122C96F5A}" destId="{0DEECD6E-B992-4561-8D1B-D36FEFA90098}" srcOrd="0" destOrd="0" presId="urn:microsoft.com/office/officeart/2005/8/layout/vList2"/>
    <dgm:cxn modelId="{D3F8AFBF-B11F-461F-9175-15E83C97FE67}" srcId="{4594D15F-9FFA-4C38-8EA5-B3962E07755E}" destId="{88F23DD7-0E8C-4D73-9777-989122C96F5A}" srcOrd="0" destOrd="0" parTransId="{C03A6F5E-BFA5-4773-A0BB-B8505795C478}" sibTransId="{0D82E591-1401-41C3-983D-6D4CE262E1E4}"/>
    <dgm:cxn modelId="{F32F3AC7-8383-46D2-988E-6395702230E9}" type="presOf" srcId="{70B8C1DF-DA84-4FF6-B281-E45A19FF0918}" destId="{6BBC8F05-DD77-4AEB-A871-D4955BB10A88}" srcOrd="0" destOrd="0" presId="urn:microsoft.com/office/officeart/2005/8/layout/vList2"/>
    <dgm:cxn modelId="{DAC783C8-9FDC-4145-A7B9-9C3F8AA943FA}" type="presOf" srcId="{4F42E6F0-E6D0-4E68-A08A-D843D0D2E5B8}" destId="{CCB5FAA0-F57C-409F-BA8B-CC627F285ABC}" srcOrd="0" destOrd="0" presId="urn:microsoft.com/office/officeart/2005/8/layout/vList2"/>
    <dgm:cxn modelId="{E401ACCA-8818-4411-9552-73DD10C99B32}" srcId="{C23630CF-BA67-448E-ADCE-363AFFC1A87E}" destId="{0F4EEDC7-82C3-49F4-B4C2-9DFFB28FA3AB}" srcOrd="2" destOrd="0" parTransId="{8DF392D4-78E1-401B-95E8-5A146E872E3B}" sibTransId="{8143D7AA-5A80-4105-BF45-13B1EF6C4CF8}"/>
    <dgm:cxn modelId="{731C3FCF-5807-4069-B1DE-2F2DA5CF0678}" srcId="{0F4EEDC7-82C3-49F4-B4C2-9DFFB28FA3AB}" destId="{D491C164-CE45-45F8-BCA6-161E83574C6E}" srcOrd="1" destOrd="0" parTransId="{B80CDCCF-8251-4447-916B-972E7DB82F78}" sibTransId="{51FD1706-0B87-4258-928F-6D04BA91CC42}"/>
    <dgm:cxn modelId="{EFD9F4E3-D3F6-4BE5-B3ED-BF10EE5855A2}" type="presOf" srcId="{EFF6FFA3-4198-4A2E-885A-48E0A0269353}" destId="{C952BAEA-F3B0-4A1D-84E8-774AB596841C}" srcOrd="0" destOrd="0" presId="urn:microsoft.com/office/officeart/2005/8/layout/vList2"/>
    <dgm:cxn modelId="{42201CFB-43A1-4348-8395-FF9391AC557E}" srcId="{EFF6FFA3-4198-4A2E-885A-48E0A0269353}" destId="{70B8C1DF-DA84-4FF6-B281-E45A19FF0918}" srcOrd="0" destOrd="0" parTransId="{7F432CBA-EF71-4BDF-9683-5E070DAF9545}" sibTransId="{3C2889D6-6842-4B67-8402-8783B52C46FF}"/>
    <dgm:cxn modelId="{3B92BCA2-0AFE-4744-89E2-B839A292FD79}" type="presParOf" srcId="{ACB9B24F-C01B-4DEA-9D10-CC012E59D9F6}" destId="{B19273E9-2B31-424B-BCEE-0336F2DB05E9}" srcOrd="0" destOrd="0" presId="urn:microsoft.com/office/officeart/2005/8/layout/vList2"/>
    <dgm:cxn modelId="{E1C756B2-E85D-4598-AE1F-A05644B2116C}" type="presParOf" srcId="{ACB9B24F-C01B-4DEA-9D10-CC012E59D9F6}" destId="{F48B8CFA-6496-4E21-A25F-3181075A6F5C}" srcOrd="1" destOrd="0" presId="urn:microsoft.com/office/officeart/2005/8/layout/vList2"/>
    <dgm:cxn modelId="{1E9130BC-39F9-4CA3-9EDC-852EC5A17903}" type="presParOf" srcId="{ACB9B24F-C01B-4DEA-9D10-CC012E59D9F6}" destId="{CCB5FAA0-F57C-409F-BA8B-CC627F285ABC}" srcOrd="2" destOrd="0" presId="urn:microsoft.com/office/officeart/2005/8/layout/vList2"/>
    <dgm:cxn modelId="{C0D6B423-0108-4423-9F77-AC0CDAFC73D6}" type="presParOf" srcId="{ACB9B24F-C01B-4DEA-9D10-CC012E59D9F6}" destId="{B996AC9E-001B-4C85-A649-762D2F0E5F3F}" srcOrd="3" destOrd="0" presId="urn:microsoft.com/office/officeart/2005/8/layout/vList2"/>
    <dgm:cxn modelId="{844759E0-BB09-46BC-B4AE-94D2DBEFA0A5}" type="presParOf" srcId="{ACB9B24F-C01B-4DEA-9D10-CC012E59D9F6}" destId="{C2AD8068-0CF3-4C9D-AD89-46421A10B214}" srcOrd="4" destOrd="0" presId="urn:microsoft.com/office/officeart/2005/8/layout/vList2"/>
    <dgm:cxn modelId="{05E92C60-48C1-4D90-B6EF-BE1AA6081A1C}" type="presParOf" srcId="{ACB9B24F-C01B-4DEA-9D10-CC012E59D9F6}" destId="{C4B2B9D4-0858-489B-B09F-CE6BCEB2830A}" srcOrd="5" destOrd="0" presId="urn:microsoft.com/office/officeart/2005/8/layout/vList2"/>
    <dgm:cxn modelId="{07CC031C-069A-4234-9338-CB33860E6D97}" type="presParOf" srcId="{ACB9B24F-C01B-4DEA-9D10-CC012E59D9F6}" destId="{C952BAEA-F3B0-4A1D-84E8-774AB596841C}" srcOrd="6" destOrd="0" presId="urn:microsoft.com/office/officeart/2005/8/layout/vList2"/>
    <dgm:cxn modelId="{5CAFC781-05DF-44B7-9977-8A85C1249E79}" type="presParOf" srcId="{ACB9B24F-C01B-4DEA-9D10-CC012E59D9F6}" destId="{6BBC8F05-DD77-4AEB-A871-D4955BB10A88}" srcOrd="7" destOrd="0" presId="urn:microsoft.com/office/officeart/2005/8/layout/vList2"/>
    <dgm:cxn modelId="{B38C795E-1F12-4791-9100-A4A267602990}" type="presParOf" srcId="{ACB9B24F-C01B-4DEA-9D10-CC012E59D9F6}" destId="{36C8359C-75C4-4D1A-86EA-69EE8EA066CB}" srcOrd="8" destOrd="0" presId="urn:microsoft.com/office/officeart/2005/8/layout/vList2"/>
    <dgm:cxn modelId="{10CA9986-C7F3-4B24-B3D3-9AF5D0DBA25E}" type="presParOf" srcId="{ACB9B24F-C01B-4DEA-9D10-CC012E59D9F6}" destId="{0DEECD6E-B992-4561-8D1B-D36FEFA90098}" srcOrd="9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3ECD7B01-85D3-41B2-94B2-B750C6C90AE6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3E5CCF8-DD7D-4DDC-9B8B-5CFEC1A9D5CE}">
      <dgm:prSet/>
      <dgm:spPr/>
      <dgm:t>
        <a:bodyPr/>
        <a:lstStyle/>
        <a:p>
          <a:pPr algn="ctr"/>
          <a:r>
            <a:rPr lang="en-US" dirty="0"/>
            <a:t>Telehealth services</a:t>
          </a:r>
        </a:p>
      </dgm:t>
    </dgm:pt>
    <dgm:pt modelId="{11DC616E-9BF7-407C-B3BC-A2E0686FF360}" type="parTrans" cxnId="{4456AAEC-96B0-4184-9EA7-7CEBF78D0459}">
      <dgm:prSet/>
      <dgm:spPr/>
      <dgm:t>
        <a:bodyPr/>
        <a:lstStyle/>
        <a:p>
          <a:endParaRPr lang="en-US"/>
        </a:p>
      </dgm:t>
    </dgm:pt>
    <dgm:pt modelId="{D56B7AF3-BF12-4991-BA5A-ADEE1D08772E}" type="sibTrans" cxnId="{4456AAEC-96B0-4184-9EA7-7CEBF78D0459}">
      <dgm:prSet/>
      <dgm:spPr/>
      <dgm:t>
        <a:bodyPr/>
        <a:lstStyle/>
        <a:p>
          <a:endParaRPr lang="en-US"/>
        </a:p>
      </dgm:t>
    </dgm:pt>
    <dgm:pt modelId="{1C259DA2-67D8-412C-89F3-9DE0DE066905}">
      <dgm:prSet/>
      <dgm:spPr/>
      <dgm:t>
        <a:bodyPr/>
        <a:lstStyle/>
        <a:p>
          <a:pPr algn="ctr"/>
          <a:r>
            <a:rPr lang="en-US" dirty="0"/>
            <a:t>Post discharge home visits</a:t>
          </a:r>
        </a:p>
      </dgm:t>
    </dgm:pt>
    <dgm:pt modelId="{7BE2000D-2B4A-47F8-8CAB-3C2D058A5202}" type="parTrans" cxnId="{782EF8DE-B430-41F1-AC7D-CDB585A3BD90}">
      <dgm:prSet/>
      <dgm:spPr/>
      <dgm:t>
        <a:bodyPr/>
        <a:lstStyle/>
        <a:p>
          <a:endParaRPr lang="en-US"/>
        </a:p>
      </dgm:t>
    </dgm:pt>
    <dgm:pt modelId="{1B8B6C9C-B117-4668-AED8-5C96054F51F5}" type="sibTrans" cxnId="{782EF8DE-B430-41F1-AC7D-CDB585A3BD90}">
      <dgm:prSet/>
      <dgm:spPr/>
      <dgm:t>
        <a:bodyPr/>
        <a:lstStyle/>
        <a:p>
          <a:endParaRPr lang="en-US"/>
        </a:p>
      </dgm:t>
    </dgm:pt>
    <dgm:pt modelId="{A03A41B0-CA0B-48BE-B05B-C6074D1FC4F3}">
      <dgm:prSet/>
      <dgm:spPr/>
      <dgm:t>
        <a:bodyPr/>
        <a:lstStyle/>
        <a:p>
          <a:pPr algn="ctr"/>
          <a:r>
            <a:rPr lang="en-US" dirty="0"/>
            <a:t>Care management home visits</a:t>
          </a:r>
        </a:p>
      </dgm:t>
    </dgm:pt>
    <dgm:pt modelId="{56538766-8F28-4D3F-9BD0-7B1FB05DCE9C}" type="parTrans" cxnId="{03099875-D0B5-4F30-8452-301866ECE1FF}">
      <dgm:prSet/>
      <dgm:spPr/>
      <dgm:t>
        <a:bodyPr/>
        <a:lstStyle/>
        <a:p>
          <a:endParaRPr lang="en-US"/>
        </a:p>
      </dgm:t>
    </dgm:pt>
    <dgm:pt modelId="{3ADFF7D3-D5DD-4C6A-945B-61336AA5699D}" type="sibTrans" cxnId="{03099875-D0B5-4F30-8452-301866ECE1FF}">
      <dgm:prSet/>
      <dgm:spPr/>
      <dgm:t>
        <a:bodyPr/>
        <a:lstStyle/>
        <a:p>
          <a:endParaRPr lang="en-US"/>
        </a:p>
      </dgm:t>
    </dgm:pt>
    <dgm:pt modelId="{E7CDEC93-5D99-41CB-946D-2872E3C86A85}" type="pres">
      <dgm:prSet presAssocID="{3ECD7B01-85D3-41B2-94B2-B750C6C90AE6}" presName="linearFlow" presStyleCnt="0">
        <dgm:presLayoutVars>
          <dgm:dir/>
          <dgm:resizeHandles val="exact"/>
        </dgm:presLayoutVars>
      </dgm:prSet>
      <dgm:spPr/>
    </dgm:pt>
    <dgm:pt modelId="{888CD0BD-10DE-4A17-AA70-519E15F34CE8}" type="pres">
      <dgm:prSet presAssocID="{13E5CCF8-DD7D-4DDC-9B8B-5CFEC1A9D5CE}" presName="composite" presStyleCnt="0"/>
      <dgm:spPr/>
    </dgm:pt>
    <dgm:pt modelId="{49BC4C29-E83C-403C-AC19-B6183A03FD6E}" type="pres">
      <dgm:prSet presAssocID="{13E5CCF8-DD7D-4DDC-9B8B-5CFEC1A9D5CE}" presName="imgShp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rogrammer male with solid fill"/>
        </a:ext>
      </dgm:extLst>
    </dgm:pt>
    <dgm:pt modelId="{FA18A308-C8CA-4FC6-BA81-4856C5330B7C}" type="pres">
      <dgm:prSet presAssocID="{13E5CCF8-DD7D-4DDC-9B8B-5CFEC1A9D5CE}" presName="txShp" presStyleLbl="node1" presStyleIdx="0" presStyleCnt="3">
        <dgm:presLayoutVars>
          <dgm:bulletEnabled val="1"/>
        </dgm:presLayoutVars>
      </dgm:prSet>
      <dgm:spPr/>
    </dgm:pt>
    <dgm:pt modelId="{1C8BE248-3CD2-4A02-9A1B-16349F7D6DE7}" type="pres">
      <dgm:prSet presAssocID="{D56B7AF3-BF12-4991-BA5A-ADEE1D08772E}" presName="spacing" presStyleCnt="0"/>
      <dgm:spPr/>
    </dgm:pt>
    <dgm:pt modelId="{5FCE60B8-031B-4C19-8E35-FF7F481A8EC1}" type="pres">
      <dgm:prSet presAssocID="{1C259DA2-67D8-412C-89F3-9DE0DE066905}" presName="composite" presStyleCnt="0"/>
      <dgm:spPr/>
    </dgm:pt>
    <dgm:pt modelId="{BB1ECD86-CFF1-409C-A38C-5688353C7F83}" type="pres">
      <dgm:prSet presAssocID="{1C259DA2-67D8-412C-89F3-9DE0DE066905}" presName="imgShp" presStyleLbl="fgImgPlac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edicine with solid fill"/>
        </a:ext>
      </dgm:extLst>
    </dgm:pt>
    <dgm:pt modelId="{52DA4559-0554-4440-B9A0-F17E14FF62E7}" type="pres">
      <dgm:prSet presAssocID="{1C259DA2-67D8-412C-89F3-9DE0DE066905}" presName="txShp" presStyleLbl="node1" presStyleIdx="1" presStyleCnt="3">
        <dgm:presLayoutVars>
          <dgm:bulletEnabled val="1"/>
        </dgm:presLayoutVars>
      </dgm:prSet>
      <dgm:spPr/>
    </dgm:pt>
    <dgm:pt modelId="{5609D438-7903-4F63-8058-717A6A922995}" type="pres">
      <dgm:prSet presAssocID="{1B8B6C9C-B117-4668-AED8-5C96054F51F5}" presName="spacing" presStyleCnt="0"/>
      <dgm:spPr/>
    </dgm:pt>
    <dgm:pt modelId="{DC113737-0015-4B3E-9EDD-282B9C679A20}" type="pres">
      <dgm:prSet presAssocID="{A03A41B0-CA0B-48BE-B05B-C6074D1FC4F3}" presName="composite" presStyleCnt="0"/>
      <dgm:spPr/>
    </dgm:pt>
    <dgm:pt modelId="{BB5EC651-2BB5-497C-A16F-4CB65CFA9E2F}" type="pres">
      <dgm:prSet presAssocID="{A03A41B0-CA0B-48BE-B05B-C6074D1FC4F3}" presName="imgShp" presStyleLbl="fgImgPlac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edical with solid fill"/>
        </a:ext>
      </dgm:extLst>
    </dgm:pt>
    <dgm:pt modelId="{DA3DFC3F-9180-4278-B433-6CDE3ED06B12}" type="pres">
      <dgm:prSet presAssocID="{A03A41B0-CA0B-48BE-B05B-C6074D1FC4F3}" presName="txShp" presStyleLbl="node1" presStyleIdx="2" presStyleCnt="3" custScaleY="111688">
        <dgm:presLayoutVars>
          <dgm:bulletEnabled val="1"/>
        </dgm:presLayoutVars>
      </dgm:prSet>
      <dgm:spPr/>
    </dgm:pt>
  </dgm:ptLst>
  <dgm:cxnLst>
    <dgm:cxn modelId="{982C7926-7EB1-4918-9BDE-A93148F9065F}" type="presOf" srcId="{1C259DA2-67D8-412C-89F3-9DE0DE066905}" destId="{52DA4559-0554-4440-B9A0-F17E14FF62E7}" srcOrd="0" destOrd="0" presId="urn:microsoft.com/office/officeart/2005/8/layout/vList3"/>
    <dgm:cxn modelId="{EDFC3E54-9FE2-40FC-8282-F65336C0F83F}" type="presOf" srcId="{3ECD7B01-85D3-41B2-94B2-B750C6C90AE6}" destId="{E7CDEC93-5D99-41CB-946D-2872E3C86A85}" srcOrd="0" destOrd="0" presId="urn:microsoft.com/office/officeart/2005/8/layout/vList3"/>
    <dgm:cxn modelId="{03099875-D0B5-4F30-8452-301866ECE1FF}" srcId="{3ECD7B01-85D3-41B2-94B2-B750C6C90AE6}" destId="{A03A41B0-CA0B-48BE-B05B-C6074D1FC4F3}" srcOrd="2" destOrd="0" parTransId="{56538766-8F28-4D3F-9BD0-7B1FB05DCE9C}" sibTransId="{3ADFF7D3-D5DD-4C6A-945B-61336AA5699D}"/>
    <dgm:cxn modelId="{6CF6C386-2A72-45E4-82D3-2F0C89D96123}" type="presOf" srcId="{A03A41B0-CA0B-48BE-B05B-C6074D1FC4F3}" destId="{DA3DFC3F-9180-4278-B433-6CDE3ED06B12}" srcOrd="0" destOrd="0" presId="urn:microsoft.com/office/officeart/2005/8/layout/vList3"/>
    <dgm:cxn modelId="{247889AA-A4CD-4734-AA71-28105AD3476D}" type="presOf" srcId="{13E5CCF8-DD7D-4DDC-9B8B-5CFEC1A9D5CE}" destId="{FA18A308-C8CA-4FC6-BA81-4856C5330B7C}" srcOrd="0" destOrd="0" presId="urn:microsoft.com/office/officeart/2005/8/layout/vList3"/>
    <dgm:cxn modelId="{782EF8DE-B430-41F1-AC7D-CDB585A3BD90}" srcId="{3ECD7B01-85D3-41B2-94B2-B750C6C90AE6}" destId="{1C259DA2-67D8-412C-89F3-9DE0DE066905}" srcOrd="1" destOrd="0" parTransId="{7BE2000D-2B4A-47F8-8CAB-3C2D058A5202}" sibTransId="{1B8B6C9C-B117-4668-AED8-5C96054F51F5}"/>
    <dgm:cxn modelId="{4456AAEC-96B0-4184-9EA7-7CEBF78D0459}" srcId="{3ECD7B01-85D3-41B2-94B2-B750C6C90AE6}" destId="{13E5CCF8-DD7D-4DDC-9B8B-5CFEC1A9D5CE}" srcOrd="0" destOrd="0" parTransId="{11DC616E-9BF7-407C-B3BC-A2E0686FF360}" sibTransId="{D56B7AF3-BF12-4991-BA5A-ADEE1D08772E}"/>
    <dgm:cxn modelId="{66DA9F84-7BBC-40BE-B942-037CFBBFB967}" type="presParOf" srcId="{E7CDEC93-5D99-41CB-946D-2872E3C86A85}" destId="{888CD0BD-10DE-4A17-AA70-519E15F34CE8}" srcOrd="0" destOrd="0" presId="urn:microsoft.com/office/officeart/2005/8/layout/vList3"/>
    <dgm:cxn modelId="{22196CBD-A8F3-4D91-AD31-A2656AFB1132}" type="presParOf" srcId="{888CD0BD-10DE-4A17-AA70-519E15F34CE8}" destId="{49BC4C29-E83C-403C-AC19-B6183A03FD6E}" srcOrd="0" destOrd="0" presId="urn:microsoft.com/office/officeart/2005/8/layout/vList3"/>
    <dgm:cxn modelId="{87DA6F24-1CDA-489C-B28B-99F8622596C1}" type="presParOf" srcId="{888CD0BD-10DE-4A17-AA70-519E15F34CE8}" destId="{FA18A308-C8CA-4FC6-BA81-4856C5330B7C}" srcOrd="1" destOrd="0" presId="urn:microsoft.com/office/officeart/2005/8/layout/vList3"/>
    <dgm:cxn modelId="{D21E9F04-FC87-4BE7-AD76-E54C4A219272}" type="presParOf" srcId="{E7CDEC93-5D99-41CB-946D-2872E3C86A85}" destId="{1C8BE248-3CD2-4A02-9A1B-16349F7D6DE7}" srcOrd="1" destOrd="0" presId="urn:microsoft.com/office/officeart/2005/8/layout/vList3"/>
    <dgm:cxn modelId="{DA796378-FDFB-4DEF-9060-84860A83BB9C}" type="presParOf" srcId="{E7CDEC93-5D99-41CB-946D-2872E3C86A85}" destId="{5FCE60B8-031B-4C19-8E35-FF7F481A8EC1}" srcOrd="2" destOrd="0" presId="urn:microsoft.com/office/officeart/2005/8/layout/vList3"/>
    <dgm:cxn modelId="{117A2BB1-C490-41AB-9467-D773A0C46608}" type="presParOf" srcId="{5FCE60B8-031B-4C19-8E35-FF7F481A8EC1}" destId="{BB1ECD86-CFF1-409C-A38C-5688353C7F83}" srcOrd="0" destOrd="0" presId="urn:microsoft.com/office/officeart/2005/8/layout/vList3"/>
    <dgm:cxn modelId="{D1026477-443D-47B2-846B-B6DADE6024CC}" type="presParOf" srcId="{5FCE60B8-031B-4C19-8E35-FF7F481A8EC1}" destId="{52DA4559-0554-4440-B9A0-F17E14FF62E7}" srcOrd="1" destOrd="0" presId="urn:microsoft.com/office/officeart/2005/8/layout/vList3"/>
    <dgm:cxn modelId="{5BD54E44-C419-401F-80D6-FD3E7F038BB6}" type="presParOf" srcId="{E7CDEC93-5D99-41CB-946D-2872E3C86A85}" destId="{5609D438-7903-4F63-8058-717A6A922995}" srcOrd="3" destOrd="0" presId="urn:microsoft.com/office/officeart/2005/8/layout/vList3"/>
    <dgm:cxn modelId="{B71E27B4-4BCD-496F-9E1B-0A249560BB20}" type="presParOf" srcId="{E7CDEC93-5D99-41CB-946D-2872E3C86A85}" destId="{DC113737-0015-4B3E-9EDD-282B9C679A20}" srcOrd="4" destOrd="0" presId="urn:microsoft.com/office/officeart/2005/8/layout/vList3"/>
    <dgm:cxn modelId="{426B73DE-CBD1-499E-BB60-F1738026D991}" type="presParOf" srcId="{DC113737-0015-4B3E-9EDD-282B9C679A20}" destId="{BB5EC651-2BB5-497C-A16F-4CB65CFA9E2F}" srcOrd="0" destOrd="0" presId="urn:microsoft.com/office/officeart/2005/8/layout/vList3"/>
    <dgm:cxn modelId="{8C7D61AA-DEA5-42EB-A85D-9337519F53C4}" type="presParOf" srcId="{DC113737-0015-4B3E-9EDD-282B9C679A20}" destId="{DA3DFC3F-9180-4278-B433-6CDE3ED06B12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54DD4B13-C34E-4C7A-AD91-40D831E55D82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39F2CB65-E889-4C5F-9CF7-DDCF67408C2D}">
      <dgm:prSet/>
      <dgm:spPr/>
      <dgm:t>
        <a:bodyPr/>
        <a:lstStyle/>
        <a:p>
          <a:r>
            <a:rPr lang="en-US" b="1" dirty="0"/>
            <a:t>Quality Measures</a:t>
          </a:r>
          <a:r>
            <a:rPr lang="en-US" dirty="0"/>
            <a:t>: Patient experience, avoidable acute care 	utilization, management of symptoms of toxicity, management of psychosocial health, and management of end-of-life care.</a:t>
          </a:r>
        </a:p>
      </dgm:t>
    </dgm:pt>
    <dgm:pt modelId="{0B057D1C-BA35-458F-A582-BD118F74EA1B}" type="parTrans" cxnId="{CF1B4418-4991-4E94-8B62-3882D2925888}">
      <dgm:prSet/>
      <dgm:spPr/>
      <dgm:t>
        <a:bodyPr/>
        <a:lstStyle/>
        <a:p>
          <a:endParaRPr lang="en-US"/>
        </a:p>
      </dgm:t>
    </dgm:pt>
    <dgm:pt modelId="{5B7379EB-DC53-4FDD-AF47-77500556B757}" type="sibTrans" cxnId="{CF1B4418-4991-4E94-8B62-3882D2925888}">
      <dgm:prSet/>
      <dgm:spPr/>
      <dgm:t>
        <a:bodyPr/>
        <a:lstStyle/>
        <a:p>
          <a:endParaRPr lang="en-US"/>
        </a:p>
      </dgm:t>
    </dgm:pt>
    <dgm:pt modelId="{36B2FEBA-86A3-44F1-BAB3-5103C4B6697E}">
      <dgm:prSet/>
      <dgm:spPr/>
      <dgm:t>
        <a:bodyPr/>
        <a:lstStyle/>
        <a:p>
          <a:r>
            <a:rPr lang="en-US" b="1" dirty="0"/>
            <a:t>Clinical Data</a:t>
          </a:r>
          <a:r>
            <a:rPr lang="en-US" dirty="0"/>
            <a:t>: Collection and reporting of clinical data elements not available in claims or captured in the quality measures for the purposes of  monitoring, evaluation, and payment.</a:t>
          </a:r>
        </a:p>
      </dgm:t>
    </dgm:pt>
    <dgm:pt modelId="{D80B9CDA-662F-4758-9FD6-0D6A864059A4}" type="parTrans" cxnId="{D3059EF1-1A75-4578-91ED-B324622098B9}">
      <dgm:prSet/>
      <dgm:spPr/>
      <dgm:t>
        <a:bodyPr/>
        <a:lstStyle/>
        <a:p>
          <a:endParaRPr lang="en-US"/>
        </a:p>
      </dgm:t>
    </dgm:pt>
    <dgm:pt modelId="{529E0596-8997-4179-8CB1-37390B579799}" type="sibTrans" cxnId="{D3059EF1-1A75-4578-91ED-B324622098B9}">
      <dgm:prSet/>
      <dgm:spPr/>
      <dgm:t>
        <a:bodyPr/>
        <a:lstStyle/>
        <a:p>
          <a:endParaRPr lang="en-US"/>
        </a:p>
      </dgm:t>
    </dgm:pt>
    <dgm:pt modelId="{C262D6B4-33DC-42A6-8CD8-CE44383F2640}">
      <dgm:prSet/>
      <dgm:spPr/>
      <dgm:t>
        <a:bodyPr/>
        <a:lstStyle/>
        <a:p>
          <a:r>
            <a:rPr lang="en-US" b="1" dirty="0"/>
            <a:t>Sociodemographic Data</a:t>
          </a:r>
          <a:r>
            <a:rPr lang="en-US" dirty="0"/>
            <a:t>: Collection and reporting of sociodemographic data used for monitoring and evaluation. HRSN data may be added in future performance periods.</a:t>
          </a:r>
        </a:p>
      </dgm:t>
    </dgm:pt>
    <dgm:pt modelId="{C31C142E-F95C-4FDD-B952-CA11147846D6}" type="parTrans" cxnId="{3F228A0B-C06B-4593-B1FE-BFFA9176D091}">
      <dgm:prSet/>
      <dgm:spPr/>
      <dgm:t>
        <a:bodyPr/>
        <a:lstStyle/>
        <a:p>
          <a:endParaRPr lang="en-US"/>
        </a:p>
      </dgm:t>
    </dgm:pt>
    <dgm:pt modelId="{43D71D0E-0056-419B-82B5-6B92AFC2139C}" type="sibTrans" cxnId="{3F228A0B-C06B-4593-B1FE-BFFA9176D091}">
      <dgm:prSet/>
      <dgm:spPr/>
      <dgm:t>
        <a:bodyPr/>
        <a:lstStyle/>
        <a:p>
          <a:endParaRPr lang="en-US"/>
        </a:p>
      </dgm:t>
    </dgm:pt>
    <dgm:pt modelId="{7648C825-07DA-4B1A-9FE4-03B73500F917}" type="pres">
      <dgm:prSet presAssocID="{54DD4B13-C34E-4C7A-AD91-40D831E55D82}" presName="root" presStyleCnt="0">
        <dgm:presLayoutVars>
          <dgm:dir/>
          <dgm:resizeHandles val="exact"/>
        </dgm:presLayoutVars>
      </dgm:prSet>
      <dgm:spPr/>
    </dgm:pt>
    <dgm:pt modelId="{7401ADA6-90D6-4E8A-9344-3700A5BE37EE}" type="pres">
      <dgm:prSet presAssocID="{39F2CB65-E889-4C5F-9CF7-DDCF67408C2D}" presName="compNode" presStyleCnt="0"/>
      <dgm:spPr/>
    </dgm:pt>
    <dgm:pt modelId="{FFDE4D2A-D2C0-40F9-B4DA-CC9600F2377D}" type="pres">
      <dgm:prSet presAssocID="{39F2CB65-E889-4C5F-9CF7-DDCF67408C2D}" presName="bgRect" presStyleLbl="bgShp" presStyleIdx="0" presStyleCnt="3"/>
      <dgm:spPr/>
    </dgm:pt>
    <dgm:pt modelId="{0285FFEB-467E-4182-B67A-800E4870A8BF}" type="pres">
      <dgm:prSet presAssocID="{39F2CB65-E889-4C5F-9CF7-DDCF67408C2D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ctor"/>
        </a:ext>
      </dgm:extLst>
    </dgm:pt>
    <dgm:pt modelId="{CB6E2682-76AC-40CE-A18E-AF5478AAF7F9}" type="pres">
      <dgm:prSet presAssocID="{39F2CB65-E889-4C5F-9CF7-DDCF67408C2D}" presName="spaceRect" presStyleCnt="0"/>
      <dgm:spPr/>
    </dgm:pt>
    <dgm:pt modelId="{F8BFF1C5-2FB3-45E0-A5FB-187D1FF87BC6}" type="pres">
      <dgm:prSet presAssocID="{39F2CB65-E889-4C5F-9CF7-DDCF67408C2D}" presName="parTx" presStyleLbl="revTx" presStyleIdx="0" presStyleCnt="3">
        <dgm:presLayoutVars>
          <dgm:chMax val="0"/>
          <dgm:chPref val="0"/>
        </dgm:presLayoutVars>
      </dgm:prSet>
      <dgm:spPr/>
    </dgm:pt>
    <dgm:pt modelId="{49215851-FCE9-41AA-8A8E-5703A7C70C83}" type="pres">
      <dgm:prSet presAssocID="{5B7379EB-DC53-4FDD-AF47-77500556B757}" presName="sibTrans" presStyleCnt="0"/>
      <dgm:spPr/>
    </dgm:pt>
    <dgm:pt modelId="{FFE0D642-0FCF-4010-8F26-02B8C91B50D1}" type="pres">
      <dgm:prSet presAssocID="{36B2FEBA-86A3-44F1-BAB3-5103C4B6697E}" presName="compNode" presStyleCnt="0"/>
      <dgm:spPr/>
    </dgm:pt>
    <dgm:pt modelId="{305B2176-921B-4181-AC2E-56AF367A600F}" type="pres">
      <dgm:prSet presAssocID="{36B2FEBA-86A3-44F1-BAB3-5103C4B6697E}" presName="bgRect" presStyleLbl="bgShp" presStyleIdx="1" presStyleCnt="3"/>
      <dgm:spPr/>
    </dgm:pt>
    <dgm:pt modelId="{0A2FE05C-AAB3-42AE-AB97-1615FD4823FB}" type="pres">
      <dgm:prSet presAssocID="{36B2FEBA-86A3-44F1-BAB3-5103C4B6697E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r chart"/>
        </a:ext>
      </dgm:extLst>
    </dgm:pt>
    <dgm:pt modelId="{BEC82279-AB97-4D49-9BD9-CE2A946970F0}" type="pres">
      <dgm:prSet presAssocID="{36B2FEBA-86A3-44F1-BAB3-5103C4B6697E}" presName="spaceRect" presStyleCnt="0"/>
      <dgm:spPr/>
    </dgm:pt>
    <dgm:pt modelId="{55EAF20D-A03D-417B-A30C-9C0EC681F0A4}" type="pres">
      <dgm:prSet presAssocID="{36B2FEBA-86A3-44F1-BAB3-5103C4B6697E}" presName="parTx" presStyleLbl="revTx" presStyleIdx="1" presStyleCnt="3">
        <dgm:presLayoutVars>
          <dgm:chMax val="0"/>
          <dgm:chPref val="0"/>
        </dgm:presLayoutVars>
      </dgm:prSet>
      <dgm:spPr/>
    </dgm:pt>
    <dgm:pt modelId="{AE57D9E2-D0F4-4567-8634-EB7017CECB53}" type="pres">
      <dgm:prSet presAssocID="{529E0596-8997-4179-8CB1-37390B579799}" presName="sibTrans" presStyleCnt="0"/>
      <dgm:spPr/>
    </dgm:pt>
    <dgm:pt modelId="{EE99E231-E70E-499A-84AC-B605914EF7B2}" type="pres">
      <dgm:prSet presAssocID="{C262D6B4-33DC-42A6-8CD8-CE44383F2640}" presName="compNode" presStyleCnt="0"/>
      <dgm:spPr/>
    </dgm:pt>
    <dgm:pt modelId="{B03B6818-8623-416B-8F69-67A01F51A74A}" type="pres">
      <dgm:prSet presAssocID="{C262D6B4-33DC-42A6-8CD8-CE44383F2640}" presName="bgRect" presStyleLbl="bgShp" presStyleIdx="2" presStyleCnt="3"/>
      <dgm:spPr/>
    </dgm:pt>
    <dgm:pt modelId="{9425DE9A-08DF-4140-A895-755674ADF0A6}" type="pres">
      <dgm:prSet presAssocID="{C262D6B4-33DC-42A6-8CD8-CE44383F2640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esearch"/>
        </a:ext>
      </dgm:extLst>
    </dgm:pt>
    <dgm:pt modelId="{44C2765B-C4E6-44C6-80F4-9DBE2A705A3D}" type="pres">
      <dgm:prSet presAssocID="{C262D6B4-33DC-42A6-8CD8-CE44383F2640}" presName="spaceRect" presStyleCnt="0"/>
      <dgm:spPr/>
    </dgm:pt>
    <dgm:pt modelId="{BAD24BB7-A292-49B4-AB95-4F2C0B1AA6C9}" type="pres">
      <dgm:prSet presAssocID="{C262D6B4-33DC-42A6-8CD8-CE44383F2640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3F228A0B-C06B-4593-B1FE-BFFA9176D091}" srcId="{54DD4B13-C34E-4C7A-AD91-40D831E55D82}" destId="{C262D6B4-33DC-42A6-8CD8-CE44383F2640}" srcOrd="2" destOrd="0" parTransId="{C31C142E-F95C-4FDD-B952-CA11147846D6}" sibTransId="{43D71D0E-0056-419B-82B5-6B92AFC2139C}"/>
    <dgm:cxn modelId="{CF1B4418-4991-4E94-8B62-3882D2925888}" srcId="{54DD4B13-C34E-4C7A-AD91-40D831E55D82}" destId="{39F2CB65-E889-4C5F-9CF7-DDCF67408C2D}" srcOrd="0" destOrd="0" parTransId="{0B057D1C-BA35-458F-A582-BD118F74EA1B}" sibTransId="{5B7379EB-DC53-4FDD-AF47-77500556B757}"/>
    <dgm:cxn modelId="{44932186-26B3-48BA-BFDC-981FE9E87651}" type="presOf" srcId="{C262D6B4-33DC-42A6-8CD8-CE44383F2640}" destId="{BAD24BB7-A292-49B4-AB95-4F2C0B1AA6C9}" srcOrd="0" destOrd="0" presId="urn:microsoft.com/office/officeart/2018/2/layout/IconVerticalSolidList"/>
    <dgm:cxn modelId="{B8232B95-5C43-4CC3-A9E1-41A568908D11}" type="presOf" srcId="{36B2FEBA-86A3-44F1-BAB3-5103C4B6697E}" destId="{55EAF20D-A03D-417B-A30C-9C0EC681F0A4}" srcOrd="0" destOrd="0" presId="urn:microsoft.com/office/officeart/2018/2/layout/IconVerticalSolidList"/>
    <dgm:cxn modelId="{A33CE5A5-603E-4A7F-AF5D-63790B71E9F3}" type="presOf" srcId="{54DD4B13-C34E-4C7A-AD91-40D831E55D82}" destId="{7648C825-07DA-4B1A-9FE4-03B73500F917}" srcOrd="0" destOrd="0" presId="urn:microsoft.com/office/officeart/2018/2/layout/IconVerticalSolidList"/>
    <dgm:cxn modelId="{876DD4D3-7938-4780-A598-CF592534B66B}" type="presOf" srcId="{39F2CB65-E889-4C5F-9CF7-DDCF67408C2D}" destId="{F8BFF1C5-2FB3-45E0-A5FB-187D1FF87BC6}" srcOrd="0" destOrd="0" presId="urn:microsoft.com/office/officeart/2018/2/layout/IconVerticalSolidList"/>
    <dgm:cxn modelId="{D3059EF1-1A75-4578-91ED-B324622098B9}" srcId="{54DD4B13-C34E-4C7A-AD91-40D831E55D82}" destId="{36B2FEBA-86A3-44F1-BAB3-5103C4B6697E}" srcOrd="1" destOrd="0" parTransId="{D80B9CDA-662F-4758-9FD6-0D6A864059A4}" sibTransId="{529E0596-8997-4179-8CB1-37390B579799}"/>
    <dgm:cxn modelId="{C3709F70-0ACF-4DCB-891F-5D2D5F71745B}" type="presParOf" srcId="{7648C825-07DA-4B1A-9FE4-03B73500F917}" destId="{7401ADA6-90D6-4E8A-9344-3700A5BE37EE}" srcOrd="0" destOrd="0" presId="urn:microsoft.com/office/officeart/2018/2/layout/IconVerticalSolidList"/>
    <dgm:cxn modelId="{6BD3F0AA-A6F4-4D95-99C3-F57A73FEB60C}" type="presParOf" srcId="{7401ADA6-90D6-4E8A-9344-3700A5BE37EE}" destId="{FFDE4D2A-D2C0-40F9-B4DA-CC9600F2377D}" srcOrd="0" destOrd="0" presId="urn:microsoft.com/office/officeart/2018/2/layout/IconVerticalSolidList"/>
    <dgm:cxn modelId="{8BB5EB1A-CBBD-4897-B34E-E91A879D62D2}" type="presParOf" srcId="{7401ADA6-90D6-4E8A-9344-3700A5BE37EE}" destId="{0285FFEB-467E-4182-B67A-800E4870A8BF}" srcOrd="1" destOrd="0" presId="urn:microsoft.com/office/officeart/2018/2/layout/IconVerticalSolidList"/>
    <dgm:cxn modelId="{FF2B90BB-42B6-4D76-905E-DCAC5A56859C}" type="presParOf" srcId="{7401ADA6-90D6-4E8A-9344-3700A5BE37EE}" destId="{CB6E2682-76AC-40CE-A18E-AF5478AAF7F9}" srcOrd="2" destOrd="0" presId="urn:microsoft.com/office/officeart/2018/2/layout/IconVerticalSolidList"/>
    <dgm:cxn modelId="{0861C7B2-DD55-45D9-8EE1-7D485C0AEACD}" type="presParOf" srcId="{7401ADA6-90D6-4E8A-9344-3700A5BE37EE}" destId="{F8BFF1C5-2FB3-45E0-A5FB-187D1FF87BC6}" srcOrd="3" destOrd="0" presId="urn:microsoft.com/office/officeart/2018/2/layout/IconVerticalSolidList"/>
    <dgm:cxn modelId="{24322ED0-12CF-42A0-9075-0074620A9547}" type="presParOf" srcId="{7648C825-07DA-4B1A-9FE4-03B73500F917}" destId="{49215851-FCE9-41AA-8A8E-5703A7C70C83}" srcOrd="1" destOrd="0" presId="urn:microsoft.com/office/officeart/2018/2/layout/IconVerticalSolidList"/>
    <dgm:cxn modelId="{FD80B8D4-7321-4C4F-BEBA-2F7280B6760E}" type="presParOf" srcId="{7648C825-07DA-4B1A-9FE4-03B73500F917}" destId="{FFE0D642-0FCF-4010-8F26-02B8C91B50D1}" srcOrd="2" destOrd="0" presId="urn:microsoft.com/office/officeart/2018/2/layout/IconVerticalSolidList"/>
    <dgm:cxn modelId="{8EBF6EEA-778D-4751-A6B8-202F32B1A5D4}" type="presParOf" srcId="{FFE0D642-0FCF-4010-8F26-02B8C91B50D1}" destId="{305B2176-921B-4181-AC2E-56AF367A600F}" srcOrd="0" destOrd="0" presId="urn:microsoft.com/office/officeart/2018/2/layout/IconVerticalSolidList"/>
    <dgm:cxn modelId="{BB707674-5B20-4A9A-A5E0-18FD810BF6EC}" type="presParOf" srcId="{FFE0D642-0FCF-4010-8F26-02B8C91B50D1}" destId="{0A2FE05C-AAB3-42AE-AB97-1615FD4823FB}" srcOrd="1" destOrd="0" presId="urn:microsoft.com/office/officeart/2018/2/layout/IconVerticalSolidList"/>
    <dgm:cxn modelId="{D742683D-4D7E-487C-A9E3-7C8E6F2D7178}" type="presParOf" srcId="{FFE0D642-0FCF-4010-8F26-02B8C91B50D1}" destId="{BEC82279-AB97-4D49-9BD9-CE2A946970F0}" srcOrd="2" destOrd="0" presId="urn:microsoft.com/office/officeart/2018/2/layout/IconVerticalSolidList"/>
    <dgm:cxn modelId="{7DD9C2DD-93AA-46CE-91C3-D719F64A746F}" type="presParOf" srcId="{FFE0D642-0FCF-4010-8F26-02B8C91B50D1}" destId="{55EAF20D-A03D-417B-A30C-9C0EC681F0A4}" srcOrd="3" destOrd="0" presId="urn:microsoft.com/office/officeart/2018/2/layout/IconVerticalSolidList"/>
    <dgm:cxn modelId="{C8D3F873-2BBD-49AA-ACF9-458D17A9F0D9}" type="presParOf" srcId="{7648C825-07DA-4B1A-9FE4-03B73500F917}" destId="{AE57D9E2-D0F4-4567-8634-EB7017CECB53}" srcOrd="3" destOrd="0" presId="urn:microsoft.com/office/officeart/2018/2/layout/IconVerticalSolidList"/>
    <dgm:cxn modelId="{FCEC4797-6B81-4663-B524-6533F2B9280B}" type="presParOf" srcId="{7648C825-07DA-4B1A-9FE4-03B73500F917}" destId="{EE99E231-E70E-499A-84AC-B605914EF7B2}" srcOrd="4" destOrd="0" presId="urn:microsoft.com/office/officeart/2018/2/layout/IconVerticalSolidList"/>
    <dgm:cxn modelId="{F169D7FE-D256-4031-A7C0-B40DAEB2DF0C}" type="presParOf" srcId="{EE99E231-E70E-499A-84AC-B605914EF7B2}" destId="{B03B6818-8623-416B-8F69-67A01F51A74A}" srcOrd="0" destOrd="0" presId="urn:microsoft.com/office/officeart/2018/2/layout/IconVerticalSolidList"/>
    <dgm:cxn modelId="{9D756410-DF58-4216-B754-E94EF265828C}" type="presParOf" srcId="{EE99E231-E70E-499A-84AC-B605914EF7B2}" destId="{9425DE9A-08DF-4140-A895-755674ADF0A6}" srcOrd="1" destOrd="0" presId="urn:microsoft.com/office/officeart/2018/2/layout/IconVerticalSolidList"/>
    <dgm:cxn modelId="{5BBA098D-E178-4C8F-98F7-7AF09832D88E}" type="presParOf" srcId="{EE99E231-E70E-499A-84AC-B605914EF7B2}" destId="{44C2765B-C4E6-44C6-80F4-9DBE2A705A3D}" srcOrd="2" destOrd="0" presId="urn:microsoft.com/office/officeart/2018/2/layout/IconVerticalSolidList"/>
    <dgm:cxn modelId="{F33AFAD0-CB43-4C80-9D93-DD23734E6684}" type="presParOf" srcId="{EE99E231-E70E-499A-84AC-B605914EF7B2}" destId="{BAD24BB7-A292-49B4-AB95-4F2C0B1AA6C9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7FDA89C9-0B8B-4B47-AB4C-53F894F9D635}" type="doc">
      <dgm:prSet loTypeId="urn:microsoft.com/office/officeart/2005/8/layout/default" loCatId="list" qsTypeId="urn:microsoft.com/office/officeart/2005/8/quickstyle/simple5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189788DC-EDDD-4FFA-B8EC-4AFD34A8F69B}">
      <dgm:prSet/>
      <dgm:spPr/>
      <dgm:t>
        <a:bodyPr/>
        <a:lstStyle/>
        <a:p>
          <a:r>
            <a:rPr lang="en-US" dirty="0"/>
            <a:t>Quarterly feedback reports</a:t>
          </a:r>
        </a:p>
      </dgm:t>
    </dgm:pt>
    <dgm:pt modelId="{349A91E7-693E-4D67-94C7-2ECC9C8D6D06}" type="parTrans" cxnId="{B2E74ACC-BC33-42C2-A502-538C8391F509}">
      <dgm:prSet/>
      <dgm:spPr/>
      <dgm:t>
        <a:bodyPr/>
        <a:lstStyle/>
        <a:p>
          <a:endParaRPr lang="en-US"/>
        </a:p>
      </dgm:t>
    </dgm:pt>
    <dgm:pt modelId="{18876F80-C1DD-41B9-9D04-D0F31F877ADF}" type="sibTrans" cxnId="{B2E74ACC-BC33-42C2-A502-538C8391F509}">
      <dgm:prSet/>
      <dgm:spPr/>
      <dgm:t>
        <a:bodyPr/>
        <a:lstStyle/>
        <a:p>
          <a:endParaRPr lang="en-US"/>
        </a:p>
      </dgm:t>
    </dgm:pt>
    <dgm:pt modelId="{5F82B7B9-E7A7-4439-B863-9E34BE9005E8}">
      <dgm:prSet/>
      <dgm:spPr/>
      <dgm:t>
        <a:bodyPr/>
        <a:lstStyle/>
        <a:p>
          <a:r>
            <a:rPr lang="en-US"/>
            <a:t>Semiannual reconciliation reports</a:t>
          </a:r>
        </a:p>
      </dgm:t>
    </dgm:pt>
    <dgm:pt modelId="{DC2DC949-E0D1-4021-9DEB-EFA763324BD7}" type="parTrans" cxnId="{9D8973E2-CB99-4176-9FE0-E42EC1D80BD6}">
      <dgm:prSet/>
      <dgm:spPr/>
      <dgm:t>
        <a:bodyPr/>
        <a:lstStyle/>
        <a:p>
          <a:endParaRPr lang="en-US"/>
        </a:p>
      </dgm:t>
    </dgm:pt>
    <dgm:pt modelId="{06AEFCEE-22A8-40D3-AA35-105C18C3B2DF}" type="sibTrans" cxnId="{9D8973E2-CB99-4176-9FE0-E42EC1D80BD6}">
      <dgm:prSet/>
      <dgm:spPr/>
      <dgm:t>
        <a:bodyPr/>
        <a:lstStyle/>
        <a:p>
          <a:endParaRPr lang="en-US"/>
        </a:p>
      </dgm:t>
    </dgm:pt>
    <dgm:pt modelId="{348E7BA5-6AF0-4E7C-B358-39B92A942B2A}">
      <dgm:prSet/>
      <dgm:spPr/>
      <dgm:t>
        <a:bodyPr/>
        <a:lstStyle/>
        <a:p>
          <a:r>
            <a:rPr lang="en-US"/>
            <a:t>Attribution lists</a:t>
          </a:r>
        </a:p>
      </dgm:t>
    </dgm:pt>
    <dgm:pt modelId="{3EFEB8CB-4CF0-4581-AAA8-64384E7FA8E3}" type="parTrans" cxnId="{D948B610-22CB-404D-9A50-A18770F1DA79}">
      <dgm:prSet/>
      <dgm:spPr/>
      <dgm:t>
        <a:bodyPr/>
        <a:lstStyle/>
        <a:p>
          <a:endParaRPr lang="en-US"/>
        </a:p>
      </dgm:t>
    </dgm:pt>
    <dgm:pt modelId="{D9C746F1-EB47-4B28-9595-5161453E53DB}" type="sibTrans" cxnId="{D948B610-22CB-404D-9A50-A18770F1DA79}">
      <dgm:prSet/>
      <dgm:spPr/>
      <dgm:t>
        <a:bodyPr/>
        <a:lstStyle/>
        <a:p>
          <a:endParaRPr lang="en-US"/>
        </a:p>
      </dgm:t>
    </dgm:pt>
    <dgm:pt modelId="{77EA67A0-B03D-4981-ABAD-55E0F7C6AC94}">
      <dgm:prSet/>
      <dgm:spPr/>
      <dgm:t>
        <a:bodyPr/>
        <a:lstStyle/>
        <a:p>
          <a:r>
            <a:rPr lang="en-US"/>
            <a:t>Episode level files</a:t>
          </a:r>
        </a:p>
      </dgm:t>
    </dgm:pt>
    <dgm:pt modelId="{452408BA-921D-46AA-B990-24F7E621DBD4}" type="parTrans" cxnId="{D4EF05EE-94DA-463A-B64B-4068C838DE4D}">
      <dgm:prSet/>
      <dgm:spPr/>
      <dgm:t>
        <a:bodyPr/>
        <a:lstStyle/>
        <a:p>
          <a:endParaRPr lang="en-US"/>
        </a:p>
      </dgm:t>
    </dgm:pt>
    <dgm:pt modelId="{5101D29D-0174-447D-B90E-B42C44A52BC4}" type="sibTrans" cxnId="{D4EF05EE-94DA-463A-B64B-4068C838DE4D}">
      <dgm:prSet/>
      <dgm:spPr/>
      <dgm:t>
        <a:bodyPr/>
        <a:lstStyle/>
        <a:p>
          <a:endParaRPr lang="en-US"/>
        </a:p>
      </dgm:t>
    </dgm:pt>
    <dgm:pt modelId="{91CDA2B7-2A71-492E-81F7-2375C5C44B1F}">
      <dgm:prSet/>
      <dgm:spPr/>
      <dgm:t>
        <a:bodyPr/>
        <a:lstStyle/>
        <a:p>
          <a:r>
            <a:rPr lang="en-US"/>
            <a:t>Monthly claims data</a:t>
          </a:r>
        </a:p>
      </dgm:t>
    </dgm:pt>
    <dgm:pt modelId="{B5B44054-51E8-435C-8D9B-660945AE7AA8}" type="parTrans" cxnId="{925F23DC-1B8C-47F1-B505-09E7C10770EC}">
      <dgm:prSet/>
      <dgm:spPr/>
      <dgm:t>
        <a:bodyPr/>
        <a:lstStyle/>
        <a:p>
          <a:endParaRPr lang="en-US"/>
        </a:p>
      </dgm:t>
    </dgm:pt>
    <dgm:pt modelId="{048FAE60-716E-4205-8973-97A506F03436}" type="sibTrans" cxnId="{925F23DC-1B8C-47F1-B505-09E7C10770EC}">
      <dgm:prSet/>
      <dgm:spPr/>
      <dgm:t>
        <a:bodyPr/>
        <a:lstStyle/>
        <a:p>
          <a:endParaRPr lang="en-US"/>
        </a:p>
      </dgm:t>
    </dgm:pt>
    <dgm:pt modelId="{ED8B614B-1D5B-4F98-AA51-85E971DA0977}" type="pres">
      <dgm:prSet presAssocID="{7FDA89C9-0B8B-4B47-AB4C-53F894F9D635}" presName="diagram" presStyleCnt="0">
        <dgm:presLayoutVars>
          <dgm:dir/>
          <dgm:resizeHandles val="exact"/>
        </dgm:presLayoutVars>
      </dgm:prSet>
      <dgm:spPr/>
    </dgm:pt>
    <dgm:pt modelId="{A711B65C-C7D1-4382-A05A-E773EEAE22C1}" type="pres">
      <dgm:prSet presAssocID="{189788DC-EDDD-4FFA-B8EC-4AFD34A8F69B}" presName="node" presStyleLbl="node1" presStyleIdx="0" presStyleCnt="5">
        <dgm:presLayoutVars>
          <dgm:bulletEnabled val="1"/>
        </dgm:presLayoutVars>
      </dgm:prSet>
      <dgm:spPr/>
    </dgm:pt>
    <dgm:pt modelId="{A4494DD2-8DF2-4F83-B7D2-B51F01409487}" type="pres">
      <dgm:prSet presAssocID="{18876F80-C1DD-41B9-9D04-D0F31F877ADF}" presName="sibTrans" presStyleCnt="0"/>
      <dgm:spPr/>
    </dgm:pt>
    <dgm:pt modelId="{BFF1555E-50B5-4AF9-80BC-5A4107C48171}" type="pres">
      <dgm:prSet presAssocID="{5F82B7B9-E7A7-4439-B863-9E34BE9005E8}" presName="node" presStyleLbl="node1" presStyleIdx="1" presStyleCnt="5">
        <dgm:presLayoutVars>
          <dgm:bulletEnabled val="1"/>
        </dgm:presLayoutVars>
      </dgm:prSet>
      <dgm:spPr/>
    </dgm:pt>
    <dgm:pt modelId="{95014483-E8A1-4E0A-8E1F-7BD9B4043442}" type="pres">
      <dgm:prSet presAssocID="{06AEFCEE-22A8-40D3-AA35-105C18C3B2DF}" presName="sibTrans" presStyleCnt="0"/>
      <dgm:spPr/>
    </dgm:pt>
    <dgm:pt modelId="{74DBB3EC-7C7F-4C08-8750-5A14D7C5B051}" type="pres">
      <dgm:prSet presAssocID="{348E7BA5-6AF0-4E7C-B358-39B92A942B2A}" presName="node" presStyleLbl="node1" presStyleIdx="2" presStyleCnt="5">
        <dgm:presLayoutVars>
          <dgm:bulletEnabled val="1"/>
        </dgm:presLayoutVars>
      </dgm:prSet>
      <dgm:spPr/>
    </dgm:pt>
    <dgm:pt modelId="{76401DC2-6F89-4C8E-9040-C1E5813087B4}" type="pres">
      <dgm:prSet presAssocID="{D9C746F1-EB47-4B28-9595-5161453E53DB}" presName="sibTrans" presStyleCnt="0"/>
      <dgm:spPr/>
    </dgm:pt>
    <dgm:pt modelId="{56326377-467D-4879-91B0-78DE12B1809D}" type="pres">
      <dgm:prSet presAssocID="{77EA67A0-B03D-4981-ABAD-55E0F7C6AC94}" presName="node" presStyleLbl="node1" presStyleIdx="3" presStyleCnt="5">
        <dgm:presLayoutVars>
          <dgm:bulletEnabled val="1"/>
        </dgm:presLayoutVars>
      </dgm:prSet>
      <dgm:spPr/>
    </dgm:pt>
    <dgm:pt modelId="{451C3BB4-D018-4BF7-8F49-9AF199055F7B}" type="pres">
      <dgm:prSet presAssocID="{5101D29D-0174-447D-B90E-B42C44A52BC4}" presName="sibTrans" presStyleCnt="0"/>
      <dgm:spPr/>
    </dgm:pt>
    <dgm:pt modelId="{155FA95D-57FF-4FFB-8F73-BCB86F5D932C}" type="pres">
      <dgm:prSet presAssocID="{91CDA2B7-2A71-492E-81F7-2375C5C44B1F}" presName="node" presStyleLbl="node1" presStyleIdx="4" presStyleCnt="5">
        <dgm:presLayoutVars>
          <dgm:bulletEnabled val="1"/>
        </dgm:presLayoutVars>
      </dgm:prSet>
      <dgm:spPr/>
    </dgm:pt>
  </dgm:ptLst>
  <dgm:cxnLst>
    <dgm:cxn modelId="{D948B610-22CB-404D-9A50-A18770F1DA79}" srcId="{7FDA89C9-0B8B-4B47-AB4C-53F894F9D635}" destId="{348E7BA5-6AF0-4E7C-B358-39B92A942B2A}" srcOrd="2" destOrd="0" parTransId="{3EFEB8CB-4CF0-4581-AAA8-64384E7FA8E3}" sibTransId="{D9C746F1-EB47-4B28-9595-5161453E53DB}"/>
    <dgm:cxn modelId="{3FF10C1A-FE1B-4CD4-8C17-A3671389B265}" type="presOf" srcId="{348E7BA5-6AF0-4E7C-B358-39B92A942B2A}" destId="{74DBB3EC-7C7F-4C08-8750-5A14D7C5B051}" srcOrd="0" destOrd="0" presId="urn:microsoft.com/office/officeart/2005/8/layout/default"/>
    <dgm:cxn modelId="{586EA01C-B044-4D2C-9C29-CC2FDF2275CE}" type="presOf" srcId="{5F82B7B9-E7A7-4439-B863-9E34BE9005E8}" destId="{BFF1555E-50B5-4AF9-80BC-5A4107C48171}" srcOrd="0" destOrd="0" presId="urn:microsoft.com/office/officeart/2005/8/layout/default"/>
    <dgm:cxn modelId="{CE07C666-98A1-4677-9616-593243BF35D6}" type="presOf" srcId="{189788DC-EDDD-4FFA-B8EC-4AFD34A8F69B}" destId="{A711B65C-C7D1-4382-A05A-E773EEAE22C1}" srcOrd="0" destOrd="0" presId="urn:microsoft.com/office/officeart/2005/8/layout/default"/>
    <dgm:cxn modelId="{DB947D6E-B86A-4497-A02A-75FC7BFBD6CF}" type="presOf" srcId="{91CDA2B7-2A71-492E-81F7-2375C5C44B1F}" destId="{155FA95D-57FF-4FFB-8F73-BCB86F5D932C}" srcOrd="0" destOrd="0" presId="urn:microsoft.com/office/officeart/2005/8/layout/default"/>
    <dgm:cxn modelId="{E207D253-E269-40C1-B06A-BE52BEA4BBF5}" type="presOf" srcId="{7FDA89C9-0B8B-4B47-AB4C-53F894F9D635}" destId="{ED8B614B-1D5B-4F98-AA51-85E971DA0977}" srcOrd="0" destOrd="0" presId="urn:microsoft.com/office/officeart/2005/8/layout/default"/>
    <dgm:cxn modelId="{B2E74ACC-BC33-42C2-A502-538C8391F509}" srcId="{7FDA89C9-0B8B-4B47-AB4C-53F894F9D635}" destId="{189788DC-EDDD-4FFA-B8EC-4AFD34A8F69B}" srcOrd="0" destOrd="0" parTransId="{349A91E7-693E-4D67-94C7-2ECC9C8D6D06}" sibTransId="{18876F80-C1DD-41B9-9D04-D0F31F877ADF}"/>
    <dgm:cxn modelId="{925F23DC-1B8C-47F1-B505-09E7C10770EC}" srcId="{7FDA89C9-0B8B-4B47-AB4C-53F894F9D635}" destId="{91CDA2B7-2A71-492E-81F7-2375C5C44B1F}" srcOrd="4" destOrd="0" parTransId="{B5B44054-51E8-435C-8D9B-660945AE7AA8}" sibTransId="{048FAE60-716E-4205-8973-97A506F03436}"/>
    <dgm:cxn modelId="{9D8973E2-CB99-4176-9FE0-E42EC1D80BD6}" srcId="{7FDA89C9-0B8B-4B47-AB4C-53F894F9D635}" destId="{5F82B7B9-E7A7-4439-B863-9E34BE9005E8}" srcOrd="1" destOrd="0" parTransId="{DC2DC949-E0D1-4021-9DEB-EFA763324BD7}" sibTransId="{06AEFCEE-22A8-40D3-AA35-105C18C3B2DF}"/>
    <dgm:cxn modelId="{55A5A2EC-DCC5-4FC5-9224-EE756BE883FE}" type="presOf" srcId="{77EA67A0-B03D-4981-ABAD-55E0F7C6AC94}" destId="{56326377-467D-4879-91B0-78DE12B1809D}" srcOrd="0" destOrd="0" presId="urn:microsoft.com/office/officeart/2005/8/layout/default"/>
    <dgm:cxn modelId="{D4EF05EE-94DA-463A-B64B-4068C838DE4D}" srcId="{7FDA89C9-0B8B-4B47-AB4C-53F894F9D635}" destId="{77EA67A0-B03D-4981-ABAD-55E0F7C6AC94}" srcOrd="3" destOrd="0" parTransId="{452408BA-921D-46AA-B990-24F7E621DBD4}" sibTransId="{5101D29D-0174-447D-B90E-B42C44A52BC4}"/>
    <dgm:cxn modelId="{C1D6BE2F-CEEA-4B19-A06B-178335A4691B}" type="presParOf" srcId="{ED8B614B-1D5B-4F98-AA51-85E971DA0977}" destId="{A711B65C-C7D1-4382-A05A-E773EEAE22C1}" srcOrd="0" destOrd="0" presId="urn:microsoft.com/office/officeart/2005/8/layout/default"/>
    <dgm:cxn modelId="{7118F926-CB13-46F2-992E-24460CE73713}" type="presParOf" srcId="{ED8B614B-1D5B-4F98-AA51-85E971DA0977}" destId="{A4494DD2-8DF2-4F83-B7D2-B51F01409487}" srcOrd="1" destOrd="0" presId="urn:microsoft.com/office/officeart/2005/8/layout/default"/>
    <dgm:cxn modelId="{08E9FA2F-ADE9-4BEF-A748-6BFCE62F8CCE}" type="presParOf" srcId="{ED8B614B-1D5B-4F98-AA51-85E971DA0977}" destId="{BFF1555E-50B5-4AF9-80BC-5A4107C48171}" srcOrd="2" destOrd="0" presId="urn:microsoft.com/office/officeart/2005/8/layout/default"/>
    <dgm:cxn modelId="{E9D60686-206E-48C1-9EF7-883C45B03A3B}" type="presParOf" srcId="{ED8B614B-1D5B-4F98-AA51-85E971DA0977}" destId="{95014483-E8A1-4E0A-8E1F-7BD9B4043442}" srcOrd="3" destOrd="0" presId="urn:microsoft.com/office/officeart/2005/8/layout/default"/>
    <dgm:cxn modelId="{4268EA0D-5C4E-46EF-B5EA-E414C4E6C702}" type="presParOf" srcId="{ED8B614B-1D5B-4F98-AA51-85E971DA0977}" destId="{74DBB3EC-7C7F-4C08-8750-5A14D7C5B051}" srcOrd="4" destOrd="0" presId="urn:microsoft.com/office/officeart/2005/8/layout/default"/>
    <dgm:cxn modelId="{2B9FE68D-53F6-484C-AE3F-0050ED5044F3}" type="presParOf" srcId="{ED8B614B-1D5B-4F98-AA51-85E971DA0977}" destId="{76401DC2-6F89-4C8E-9040-C1E5813087B4}" srcOrd="5" destOrd="0" presId="urn:microsoft.com/office/officeart/2005/8/layout/default"/>
    <dgm:cxn modelId="{F1885826-D596-4800-8EE8-573AEEB31458}" type="presParOf" srcId="{ED8B614B-1D5B-4F98-AA51-85E971DA0977}" destId="{56326377-467D-4879-91B0-78DE12B1809D}" srcOrd="6" destOrd="0" presId="urn:microsoft.com/office/officeart/2005/8/layout/default"/>
    <dgm:cxn modelId="{0D768F97-7F9F-482B-A071-35DDEC329CE4}" type="presParOf" srcId="{ED8B614B-1D5B-4F98-AA51-85E971DA0977}" destId="{451C3BB4-D018-4BF7-8F49-9AF199055F7B}" srcOrd="7" destOrd="0" presId="urn:microsoft.com/office/officeart/2005/8/layout/default"/>
    <dgm:cxn modelId="{B4FA06F1-95C4-4F9F-886B-4CD27F37D2F1}" type="presParOf" srcId="{ED8B614B-1D5B-4F98-AA51-85E971DA0977}" destId="{155FA95D-57FF-4FFB-8F73-BCB86F5D932C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0D53184-A25B-4B2B-8871-3F4FB66C5FA2}" type="doc">
      <dgm:prSet loTypeId="urn:microsoft.com/office/officeart/2008/layout/LinedList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F5DCC646-142D-4CA1-AF9F-6A8EDC7FA8CC}">
      <dgm:prSet/>
      <dgm:spPr/>
      <dgm:t>
        <a:bodyPr anchor="ctr"/>
        <a:lstStyle/>
        <a:p>
          <a:r>
            <a:rPr lang="en-US" b="1" dirty="0">
              <a:solidFill>
                <a:schemeClr val="accent1">
                  <a:lumMod val="50000"/>
                </a:schemeClr>
              </a:solidFill>
            </a:rPr>
            <a:t>Physician Group Practice</a:t>
          </a:r>
        </a:p>
      </dgm:t>
    </dgm:pt>
    <dgm:pt modelId="{C9C92D2C-29AA-4514-ADB5-7BF5CE55754A}" type="parTrans" cxnId="{EA6ABC53-0495-46A4-B45F-75B2C0DCEF23}">
      <dgm:prSet/>
      <dgm:spPr/>
      <dgm:t>
        <a:bodyPr/>
        <a:lstStyle/>
        <a:p>
          <a:endParaRPr lang="en-US"/>
        </a:p>
      </dgm:t>
    </dgm:pt>
    <dgm:pt modelId="{F6221470-78AD-4967-BA69-C4782C0486AC}" type="sibTrans" cxnId="{EA6ABC53-0495-46A4-B45F-75B2C0DCEF23}">
      <dgm:prSet/>
      <dgm:spPr/>
      <dgm:t>
        <a:bodyPr/>
        <a:lstStyle/>
        <a:p>
          <a:endParaRPr lang="en-US"/>
        </a:p>
      </dgm:t>
    </dgm:pt>
    <dgm:pt modelId="{1E275BC5-C5DE-43DF-BDBC-9D707EE5B515}">
      <dgm:prSet/>
      <dgm:spPr/>
      <dgm:t>
        <a:bodyPr anchor="ctr"/>
        <a:lstStyle/>
        <a:p>
          <a:r>
            <a:rPr lang="en-US" dirty="0"/>
            <a:t>Medicare enrolled with a unique federal taxpayer ID number (TIN).</a:t>
          </a:r>
        </a:p>
      </dgm:t>
    </dgm:pt>
    <dgm:pt modelId="{C796E744-7FA1-4BCC-AC02-1B94A4491CF3}" type="parTrans" cxnId="{93690505-EFDB-4026-AD2F-9DFD08D4BC1C}">
      <dgm:prSet/>
      <dgm:spPr/>
      <dgm:t>
        <a:bodyPr/>
        <a:lstStyle/>
        <a:p>
          <a:endParaRPr lang="en-US"/>
        </a:p>
      </dgm:t>
    </dgm:pt>
    <dgm:pt modelId="{98169FEC-2B01-4A88-A43C-F900BD94A4D9}" type="sibTrans" cxnId="{93690505-EFDB-4026-AD2F-9DFD08D4BC1C}">
      <dgm:prSet/>
      <dgm:spPr/>
      <dgm:t>
        <a:bodyPr/>
        <a:lstStyle/>
        <a:p>
          <a:endParaRPr lang="en-US"/>
        </a:p>
      </dgm:t>
    </dgm:pt>
    <dgm:pt modelId="{90428489-F557-405D-BBC6-35268A675B89}">
      <dgm:prSet/>
      <dgm:spPr/>
      <dgm:t>
        <a:bodyPr anchor="ctr"/>
        <a:lstStyle/>
        <a:p>
          <a:r>
            <a:rPr lang="en-US" dirty="0"/>
            <a:t>Practice has one or more EOM practitioners.</a:t>
          </a:r>
        </a:p>
      </dgm:t>
    </dgm:pt>
    <dgm:pt modelId="{692FF38A-22CD-4B56-87C8-AA8441F489F9}" type="parTrans" cxnId="{BA61AAFC-1863-41DB-ABC1-45DBF46A968B}">
      <dgm:prSet/>
      <dgm:spPr/>
      <dgm:t>
        <a:bodyPr/>
        <a:lstStyle/>
        <a:p>
          <a:endParaRPr lang="en-US"/>
        </a:p>
      </dgm:t>
    </dgm:pt>
    <dgm:pt modelId="{8755C653-9196-4DED-84C6-E1354395DA18}" type="sibTrans" cxnId="{BA61AAFC-1863-41DB-ABC1-45DBF46A968B}">
      <dgm:prSet/>
      <dgm:spPr/>
      <dgm:t>
        <a:bodyPr/>
        <a:lstStyle/>
        <a:p>
          <a:endParaRPr lang="en-US"/>
        </a:p>
      </dgm:t>
    </dgm:pt>
    <dgm:pt modelId="{A7B5F019-9387-4A5C-9D07-0A31601EDB91}">
      <dgm:prSet/>
      <dgm:spPr/>
      <dgm:t>
        <a:bodyPr anchor="ctr"/>
        <a:lstStyle/>
        <a:p>
          <a:r>
            <a:rPr lang="en-US" dirty="0"/>
            <a:t>At least one EOM physician practitioner with a Hematology/Oncology or Medical Oncology specialty code.</a:t>
          </a:r>
        </a:p>
      </dgm:t>
    </dgm:pt>
    <dgm:pt modelId="{595842F9-0CC4-43C2-A9D2-264ADCE73602}" type="parTrans" cxnId="{7AA116BC-8682-4B30-8D2D-029AE0ED6396}">
      <dgm:prSet/>
      <dgm:spPr/>
      <dgm:t>
        <a:bodyPr/>
        <a:lstStyle/>
        <a:p>
          <a:endParaRPr lang="en-US"/>
        </a:p>
      </dgm:t>
    </dgm:pt>
    <dgm:pt modelId="{EB76D014-A808-4202-B825-52F65B750982}" type="sibTrans" cxnId="{7AA116BC-8682-4B30-8D2D-029AE0ED6396}">
      <dgm:prSet/>
      <dgm:spPr/>
      <dgm:t>
        <a:bodyPr/>
        <a:lstStyle/>
        <a:p>
          <a:endParaRPr lang="en-US"/>
        </a:p>
      </dgm:t>
    </dgm:pt>
    <dgm:pt modelId="{2B0902A4-1D29-4124-90D5-4E5A069C3992}" type="pres">
      <dgm:prSet presAssocID="{40D53184-A25B-4B2B-8871-3F4FB66C5FA2}" presName="vert0" presStyleCnt="0">
        <dgm:presLayoutVars>
          <dgm:dir/>
          <dgm:animOne val="branch"/>
          <dgm:animLvl val="lvl"/>
        </dgm:presLayoutVars>
      </dgm:prSet>
      <dgm:spPr/>
    </dgm:pt>
    <dgm:pt modelId="{820E5CE1-3B4D-449B-A305-0E937D1359A8}" type="pres">
      <dgm:prSet presAssocID="{F5DCC646-142D-4CA1-AF9F-6A8EDC7FA8CC}" presName="thickLine" presStyleLbl="alignNode1" presStyleIdx="0" presStyleCnt="1"/>
      <dgm:spPr/>
    </dgm:pt>
    <dgm:pt modelId="{47DEA9F5-065B-49E4-8B2A-1494B962C5C8}" type="pres">
      <dgm:prSet presAssocID="{F5DCC646-142D-4CA1-AF9F-6A8EDC7FA8CC}" presName="horz1" presStyleCnt="0"/>
      <dgm:spPr/>
    </dgm:pt>
    <dgm:pt modelId="{23F7C20C-AACE-4EE8-B843-ABBF9CA51C43}" type="pres">
      <dgm:prSet presAssocID="{F5DCC646-142D-4CA1-AF9F-6A8EDC7FA8CC}" presName="tx1" presStyleLbl="revTx" presStyleIdx="0" presStyleCnt="4"/>
      <dgm:spPr/>
    </dgm:pt>
    <dgm:pt modelId="{58E84898-A775-4F2F-89D4-8D8989EEC645}" type="pres">
      <dgm:prSet presAssocID="{F5DCC646-142D-4CA1-AF9F-6A8EDC7FA8CC}" presName="vert1" presStyleCnt="0"/>
      <dgm:spPr/>
    </dgm:pt>
    <dgm:pt modelId="{AD9A9820-D150-41A6-B0A1-411C2A7F569E}" type="pres">
      <dgm:prSet presAssocID="{1E275BC5-C5DE-43DF-BDBC-9D707EE5B515}" presName="vertSpace2a" presStyleCnt="0"/>
      <dgm:spPr/>
    </dgm:pt>
    <dgm:pt modelId="{6131E492-1BBD-4268-94B2-E93337CF598E}" type="pres">
      <dgm:prSet presAssocID="{1E275BC5-C5DE-43DF-BDBC-9D707EE5B515}" presName="horz2" presStyleCnt="0"/>
      <dgm:spPr/>
    </dgm:pt>
    <dgm:pt modelId="{7EE9E9C5-D00E-45A6-AF5C-BE90111DA994}" type="pres">
      <dgm:prSet presAssocID="{1E275BC5-C5DE-43DF-BDBC-9D707EE5B515}" presName="horzSpace2" presStyleCnt="0"/>
      <dgm:spPr/>
    </dgm:pt>
    <dgm:pt modelId="{37B9327A-F0F2-42E8-8A6B-32F288C34D73}" type="pres">
      <dgm:prSet presAssocID="{1E275BC5-C5DE-43DF-BDBC-9D707EE5B515}" presName="tx2" presStyleLbl="revTx" presStyleIdx="1" presStyleCnt="4"/>
      <dgm:spPr/>
    </dgm:pt>
    <dgm:pt modelId="{37F84367-D83B-4B6D-9D2B-455B30065F2B}" type="pres">
      <dgm:prSet presAssocID="{1E275BC5-C5DE-43DF-BDBC-9D707EE5B515}" presName="vert2" presStyleCnt="0"/>
      <dgm:spPr/>
    </dgm:pt>
    <dgm:pt modelId="{00705086-D995-4C43-BAF6-9DB6805D3967}" type="pres">
      <dgm:prSet presAssocID="{1E275BC5-C5DE-43DF-BDBC-9D707EE5B515}" presName="thinLine2b" presStyleLbl="callout" presStyleIdx="0" presStyleCnt="3"/>
      <dgm:spPr/>
    </dgm:pt>
    <dgm:pt modelId="{F101F46D-FA52-4115-8729-AC6F6583BBC0}" type="pres">
      <dgm:prSet presAssocID="{1E275BC5-C5DE-43DF-BDBC-9D707EE5B515}" presName="vertSpace2b" presStyleCnt="0"/>
      <dgm:spPr/>
    </dgm:pt>
    <dgm:pt modelId="{9CBA0C0C-E79D-465E-8D06-7A059F74DE1B}" type="pres">
      <dgm:prSet presAssocID="{90428489-F557-405D-BBC6-35268A675B89}" presName="horz2" presStyleCnt="0"/>
      <dgm:spPr/>
    </dgm:pt>
    <dgm:pt modelId="{8767ACB8-F4D4-4AEE-A04F-1DAAE1AFEB93}" type="pres">
      <dgm:prSet presAssocID="{90428489-F557-405D-BBC6-35268A675B89}" presName="horzSpace2" presStyleCnt="0"/>
      <dgm:spPr/>
    </dgm:pt>
    <dgm:pt modelId="{EB5DE355-511C-4F58-9D9B-B39EBCBCD4D6}" type="pres">
      <dgm:prSet presAssocID="{90428489-F557-405D-BBC6-35268A675B89}" presName="tx2" presStyleLbl="revTx" presStyleIdx="2" presStyleCnt="4"/>
      <dgm:spPr/>
    </dgm:pt>
    <dgm:pt modelId="{4329CB6E-1297-46B3-96D9-CCEF218C768D}" type="pres">
      <dgm:prSet presAssocID="{90428489-F557-405D-BBC6-35268A675B89}" presName="vert2" presStyleCnt="0"/>
      <dgm:spPr/>
    </dgm:pt>
    <dgm:pt modelId="{970FE36E-F08A-4C64-8C51-24618D4D2BD4}" type="pres">
      <dgm:prSet presAssocID="{90428489-F557-405D-BBC6-35268A675B89}" presName="thinLine2b" presStyleLbl="callout" presStyleIdx="1" presStyleCnt="3"/>
      <dgm:spPr/>
    </dgm:pt>
    <dgm:pt modelId="{BD4696A7-9E8C-46C1-A6EE-8B2F0A7517C6}" type="pres">
      <dgm:prSet presAssocID="{90428489-F557-405D-BBC6-35268A675B89}" presName="vertSpace2b" presStyleCnt="0"/>
      <dgm:spPr/>
    </dgm:pt>
    <dgm:pt modelId="{A7435549-4B38-472B-8302-AE93EC51B280}" type="pres">
      <dgm:prSet presAssocID="{A7B5F019-9387-4A5C-9D07-0A31601EDB91}" presName="horz2" presStyleCnt="0"/>
      <dgm:spPr/>
    </dgm:pt>
    <dgm:pt modelId="{7C670D14-7962-42ED-9C0C-362DE35FB370}" type="pres">
      <dgm:prSet presAssocID="{A7B5F019-9387-4A5C-9D07-0A31601EDB91}" presName="horzSpace2" presStyleCnt="0"/>
      <dgm:spPr/>
    </dgm:pt>
    <dgm:pt modelId="{1FCC5F5E-5F51-40E8-A503-33D444CAE019}" type="pres">
      <dgm:prSet presAssocID="{A7B5F019-9387-4A5C-9D07-0A31601EDB91}" presName="tx2" presStyleLbl="revTx" presStyleIdx="3" presStyleCnt="4"/>
      <dgm:spPr/>
    </dgm:pt>
    <dgm:pt modelId="{85200C19-61FE-4794-9DF0-DFAEBF198E99}" type="pres">
      <dgm:prSet presAssocID="{A7B5F019-9387-4A5C-9D07-0A31601EDB91}" presName="vert2" presStyleCnt="0"/>
      <dgm:spPr/>
    </dgm:pt>
    <dgm:pt modelId="{903DDA80-5082-4064-872F-DECA492A8821}" type="pres">
      <dgm:prSet presAssocID="{A7B5F019-9387-4A5C-9D07-0A31601EDB91}" presName="thinLine2b" presStyleLbl="callout" presStyleIdx="2" presStyleCnt="3"/>
      <dgm:spPr/>
    </dgm:pt>
    <dgm:pt modelId="{23D0DA1A-4050-4B13-B45D-AA2E6676FF4D}" type="pres">
      <dgm:prSet presAssocID="{A7B5F019-9387-4A5C-9D07-0A31601EDB91}" presName="vertSpace2b" presStyleCnt="0"/>
      <dgm:spPr/>
    </dgm:pt>
  </dgm:ptLst>
  <dgm:cxnLst>
    <dgm:cxn modelId="{93690505-EFDB-4026-AD2F-9DFD08D4BC1C}" srcId="{F5DCC646-142D-4CA1-AF9F-6A8EDC7FA8CC}" destId="{1E275BC5-C5DE-43DF-BDBC-9D707EE5B515}" srcOrd="0" destOrd="0" parTransId="{C796E744-7FA1-4BCC-AC02-1B94A4491CF3}" sibTransId="{98169FEC-2B01-4A88-A43C-F900BD94A4D9}"/>
    <dgm:cxn modelId="{14401A6C-8A7A-4446-BD97-358A2DBA026C}" type="presOf" srcId="{40D53184-A25B-4B2B-8871-3F4FB66C5FA2}" destId="{2B0902A4-1D29-4124-90D5-4E5A069C3992}" srcOrd="0" destOrd="0" presId="urn:microsoft.com/office/officeart/2008/layout/LinedList"/>
    <dgm:cxn modelId="{56DBA371-696A-4DA1-A4FF-462F0E585FEF}" type="presOf" srcId="{1E275BC5-C5DE-43DF-BDBC-9D707EE5B515}" destId="{37B9327A-F0F2-42E8-8A6B-32F288C34D73}" srcOrd="0" destOrd="0" presId="urn:microsoft.com/office/officeart/2008/layout/LinedList"/>
    <dgm:cxn modelId="{EA6ABC53-0495-46A4-B45F-75B2C0DCEF23}" srcId="{40D53184-A25B-4B2B-8871-3F4FB66C5FA2}" destId="{F5DCC646-142D-4CA1-AF9F-6A8EDC7FA8CC}" srcOrd="0" destOrd="0" parTransId="{C9C92D2C-29AA-4514-ADB5-7BF5CE55754A}" sibTransId="{F6221470-78AD-4967-BA69-C4782C0486AC}"/>
    <dgm:cxn modelId="{E7F26A7B-DA8B-463A-BC26-A2788AF1FBBE}" type="presOf" srcId="{90428489-F557-405D-BBC6-35268A675B89}" destId="{EB5DE355-511C-4F58-9D9B-B39EBCBCD4D6}" srcOrd="0" destOrd="0" presId="urn:microsoft.com/office/officeart/2008/layout/LinedList"/>
    <dgm:cxn modelId="{7AA116BC-8682-4B30-8D2D-029AE0ED6396}" srcId="{F5DCC646-142D-4CA1-AF9F-6A8EDC7FA8CC}" destId="{A7B5F019-9387-4A5C-9D07-0A31601EDB91}" srcOrd="2" destOrd="0" parTransId="{595842F9-0CC4-43C2-A9D2-264ADCE73602}" sibTransId="{EB76D014-A808-4202-B825-52F65B750982}"/>
    <dgm:cxn modelId="{0C55EFC7-AA8D-4864-AFA2-CF9800DDCE56}" type="presOf" srcId="{F5DCC646-142D-4CA1-AF9F-6A8EDC7FA8CC}" destId="{23F7C20C-AACE-4EE8-B843-ABBF9CA51C43}" srcOrd="0" destOrd="0" presId="urn:microsoft.com/office/officeart/2008/layout/LinedList"/>
    <dgm:cxn modelId="{7B386BDC-82C5-4557-9998-D1F81A87EBE6}" type="presOf" srcId="{A7B5F019-9387-4A5C-9D07-0A31601EDB91}" destId="{1FCC5F5E-5F51-40E8-A503-33D444CAE019}" srcOrd="0" destOrd="0" presId="urn:microsoft.com/office/officeart/2008/layout/LinedList"/>
    <dgm:cxn modelId="{BA61AAFC-1863-41DB-ABC1-45DBF46A968B}" srcId="{F5DCC646-142D-4CA1-AF9F-6A8EDC7FA8CC}" destId="{90428489-F557-405D-BBC6-35268A675B89}" srcOrd="1" destOrd="0" parTransId="{692FF38A-22CD-4B56-87C8-AA8441F489F9}" sibTransId="{8755C653-9196-4DED-84C6-E1354395DA18}"/>
    <dgm:cxn modelId="{507C9D57-AC53-4F16-8E33-91BE8CB3E5A4}" type="presParOf" srcId="{2B0902A4-1D29-4124-90D5-4E5A069C3992}" destId="{820E5CE1-3B4D-449B-A305-0E937D1359A8}" srcOrd="0" destOrd="0" presId="urn:microsoft.com/office/officeart/2008/layout/LinedList"/>
    <dgm:cxn modelId="{DCA3EEE2-BF6E-435F-9646-B090E6BAB2D7}" type="presParOf" srcId="{2B0902A4-1D29-4124-90D5-4E5A069C3992}" destId="{47DEA9F5-065B-49E4-8B2A-1494B962C5C8}" srcOrd="1" destOrd="0" presId="urn:microsoft.com/office/officeart/2008/layout/LinedList"/>
    <dgm:cxn modelId="{0659A6D9-2CDE-4510-9950-EFD7BE9E7B14}" type="presParOf" srcId="{47DEA9F5-065B-49E4-8B2A-1494B962C5C8}" destId="{23F7C20C-AACE-4EE8-B843-ABBF9CA51C43}" srcOrd="0" destOrd="0" presId="urn:microsoft.com/office/officeart/2008/layout/LinedList"/>
    <dgm:cxn modelId="{E084D7DA-761D-46A0-80D0-E1E6C24E2C8B}" type="presParOf" srcId="{47DEA9F5-065B-49E4-8B2A-1494B962C5C8}" destId="{58E84898-A775-4F2F-89D4-8D8989EEC645}" srcOrd="1" destOrd="0" presId="urn:microsoft.com/office/officeart/2008/layout/LinedList"/>
    <dgm:cxn modelId="{09D18FCB-3925-408C-A725-2DE49189BBC0}" type="presParOf" srcId="{58E84898-A775-4F2F-89D4-8D8989EEC645}" destId="{AD9A9820-D150-41A6-B0A1-411C2A7F569E}" srcOrd="0" destOrd="0" presId="urn:microsoft.com/office/officeart/2008/layout/LinedList"/>
    <dgm:cxn modelId="{3C1403FB-4A92-4942-842E-A14D0CDB7977}" type="presParOf" srcId="{58E84898-A775-4F2F-89D4-8D8989EEC645}" destId="{6131E492-1BBD-4268-94B2-E93337CF598E}" srcOrd="1" destOrd="0" presId="urn:microsoft.com/office/officeart/2008/layout/LinedList"/>
    <dgm:cxn modelId="{0907F3C7-9A17-4FE0-9B06-54ED3AFDC714}" type="presParOf" srcId="{6131E492-1BBD-4268-94B2-E93337CF598E}" destId="{7EE9E9C5-D00E-45A6-AF5C-BE90111DA994}" srcOrd="0" destOrd="0" presId="urn:microsoft.com/office/officeart/2008/layout/LinedList"/>
    <dgm:cxn modelId="{3A6EB393-2E77-471D-9F0A-367494D349A7}" type="presParOf" srcId="{6131E492-1BBD-4268-94B2-E93337CF598E}" destId="{37B9327A-F0F2-42E8-8A6B-32F288C34D73}" srcOrd="1" destOrd="0" presId="urn:microsoft.com/office/officeart/2008/layout/LinedList"/>
    <dgm:cxn modelId="{5FEF41B4-19DE-4581-97F0-52448F4F3D27}" type="presParOf" srcId="{6131E492-1BBD-4268-94B2-E93337CF598E}" destId="{37F84367-D83B-4B6D-9D2B-455B30065F2B}" srcOrd="2" destOrd="0" presId="urn:microsoft.com/office/officeart/2008/layout/LinedList"/>
    <dgm:cxn modelId="{C3E83928-5D17-4046-A8F5-BBAEB0BA09F3}" type="presParOf" srcId="{58E84898-A775-4F2F-89D4-8D8989EEC645}" destId="{00705086-D995-4C43-BAF6-9DB6805D3967}" srcOrd="2" destOrd="0" presId="urn:microsoft.com/office/officeart/2008/layout/LinedList"/>
    <dgm:cxn modelId="{3970010A-1BD9-4E59-B22E-DE494491933E}" type="presParOf" srcId="{58E84898-A775-4F2F-89D4-8D8989EEC645}" destId="{F101F46D-FA52-4115-8729-AC6F6583BBC0}" srcOrd="3" destOrd="0" presId="urn:microsoft.com/office/officeart/2008/layout/LinedList"/>
    <dgm:cxn modelId="{B3046AAF-FD1D-455E-8E9C-710992F655B3}" type="presParOf" srcId="{58E84898-A775-4F2F-89D4-8D8989EEC645}" destId="{9CBA0C0C-E79D-465E-8D06-7A059F74DE1B}" srcOrd="4" destOrd="0" presId="urn:microsoft.com/office/officeart/2008/layout/LinedList"/>
    <dgm:cxn modelId="{DCE51BD5-55C2-4B72-B8EC-46F853D85C93}" type="presParOf" srcId="{9CBA0C0C-E79D-465E-8D06-7A059F74DE1B}" destId="{8767ACB8-F4D4-4AEE-A04F-1DAAE1AFEB93}" srcOrd="0" destOrd="0" presId="urn:microsoft.com/office/officeart/2008/layout/LinedList"/>
    <dgm:cxn modelId="{91845045-1C80-4F02-897D-AF7102BEFA05}" type="presParOf" srcId="{9CBA0C0C-E79D-465E-8D06-7A059F74DE1B}" destId="{EB5DE355-511C-4F58-9D9B-B39EBCBCD4D6}" srcOrd="1" destOrd="0" presId="urn:microsoft.com/office/officeart/2008/layout/LinedList"/>
    <dgm:cxn modelId="{3A247FC6-5743-472C-8DE1-D19EE7E502E4}" type="presParOf" srcId="{9CBA0C0C-E79D-465E-8D06-7A059F74DE1B}" destId="{4329CB6E-1297-46B3-96D9-CCEF218C768D}" srcOrd="2" destOrd="0" presId="urn:microsoft.com/office/officeart/2008/layout/LinedList"/>
    <dgm:cxn modelId="{32BD6CE6-5102-43A0-B687-FDAFE279D03A}" type="presParOf" srcId="{58E84898-A775-4F2F-89D4-8D8989EEC645}" destId="{970FE36E-F08A-4C64-8C51-24618D4D2BD4}" srcOrd="5" destOrd="0" presId="urn:microsoft.com/office/officeart/2008/layout/LinedList"/>
    <dgm:cxn modelId="{BDC59CB7-56F2-4E89-B877-AABB45F43C73}" type="presParOf" srcId="{58E84898-A775-4F2F-89D4-8D8989EEC645}" destId="{BD4696A7-9E8C-46C1-A6EE-8B2F0A7517C6}" srcOrd="6" destOrd="0" presId="urn:microsoft.com/office/officeart/2008/layout/LinedList"/>
    <dgm:cxn modelId="{01ED4E92-9653-4285-B59A-E72FC5D23CB6}" type="presParOf" srcId="{58E84898-A775-4F2F-89D4-8D8989EEC645}" destId="{A7435549-4B38-472B-8302-AE93EC51B280}" srcOrd="7" destOrd="0" presId="urn:microsoft.com/office/officeart/2008/layout/LinedList"/>
    <dgm:cxn modelId="{3274A70D-F9E7-407A-96FB-54FEABFE7BFC}" type="presParOf" srcId="{A7435549-4B38-472B-8302-AE93EC51B280}" destId="{7C670D14-7962-42ED-9C0C-362DE35FB370}" srcOrd="0" destOrd="0" presId="urn:microsoft.com/office/officeart/2008/layout/LinedList"/>
    <dgm:cxn modelId="{5927A5B1-3B05-4DBA-B7B5-F8097EA7056D}" type="presParOf" srcId="{A7435549-4B38-472B-8302-AE93EC51B280}" destId="{1FCC5F5E-5F51-40E8-A503-33D444CAE019}" srcOrd="1" destOrd="0" presId="urn:microsoft.com/office/officeart/2008/layout/LinedList"/>
    <dgm:cxn modelId="{7CEE9E93-A545-4D81-A620-813E9B73EBF9}" type="presParOf" srcId="{A7435549-4B38-472B-8302-AE93EC51B280}" destId="{85200C19-61FE-4794-9DF0-DFAEBF198E99}" srcOrd="2" destOrd="0" presId="urn:microsoft.com/office/officeart/2008/layout/LinedList"/>
    <dgm:cxn modelId="{B739B748-7D3D-4209-8F0F-406ED6B320E1}" type="presParOf" srcId="{58E84898-A775-4F2F-89D4-8D8989EEC645}" destId="{903DDA80-5082-4064-872F-DECA492A8821}" srcOrd="8" destOrd="0" presId="urn:microsoft.com/office/officeart/2008/layout/LinedList"/>
    <dgm:cxn modelId="{772E2784-583B-41CC-A859-1B0D917F5881}" type="presParOf" srcId="{58E84898-A775-4F2F-89D4-8D8989EEC645}" destId="{23D0DA1A-4050-4B13-B45D-AA2E6676FF4D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006CC163-4ACB-4833-A355-D68F885CC0F5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B5CD78E-32F2-49EF-981A-D124EAAD933C}">
      <dgm:prSet/>
      <dgm:spPr/>
      <dgm:t>
        <a:bodyPr/>
        <a:lstStyle/>
        <a:p>
          <a:r>
            <a:rPr lang="en-US" b="1" dirty="0"/>
            <a:t>Improve care quality, health equity, and health outcomes in addition to achieving savings.</a:t>
          </a:r>
          <a:endParaRPr lang="en-US" dirty="0"/>
        </a:p>
      </dgm:t>
    </dgm:pt>
    <dgm:pt modelId="{6A3FC6CB-99FA-442C-81AA-5A7E79F074B2}" type="parTrans" cxnId="{72A82D3F-B845-4650-A913-0BF493DED6FC}">
      <dgm:prSet/>
      <dgm:spPr/>
      <dgm:t>
        <a:bodyPr/>
        <a:lstStyle/>
        <a:p>
          <a:endParaRPr lang="en-US"/>
        </a:p>
      </dgm:t>
    </dgm:pt>
    <dgm:pt modelId="{43341562-CC7B-45FE-8915-70703A198D14}" type="sibTrans" cxnId="{72A82D3F-B845-4650-A913-0BF493DED6FC}">
      <dgm:prSet/>
      <dgm:spPr/>
      <dgm:t>
        <a:bodyPr/>
        <a:lstStyle/>
        <a:p>
          <a:endParaRPr lang="en-US"/>
        </a:p>
      </dgm:t>
    </dgm:pt>
    <dgm:pt modelId="{957F64F9-4C6B-4ACC-84AB-4380BEF30AF6}">
      <dgm:prSet/>
      <dgm:spPr/>
      <dgm:t>
        <a:bodyPr/>
        <a:lstStyle/>
        <a:p>
          <a:r>
            <a:rPr lang="en-US"/>
            <a:t>Patient centered</a:t>
          </a:r>
        </a:p>
      </dgm:t>
    </dgm:pt>
    <dgm:pt modelId="{891297DA-3B40-4C9C-889E-08A06FB03EDA}" type="parTrans" cxnId="{C845ADFE-F44F-43A7-877B-341FB3A542EE}">
      <dgm:prSet/>
      <dgm:spPr/>
      <dgm:t>
        <a:bodyPr/>
        <a:lstStyle/>
        <a:p>
          <a:endParaRPr lang="en-US"/>
        </a:p>
      </dgm:t>
    </dgm:pt>
    <dgm:pt modelId="{E613D1A2-4673-4607-8BA3-0D36BCA1FC37}" type="sibTrans" cxnId="{C845ADFE-F44F-43A7-877B-341FB3A542EE}">
      <dgm:prSet/>
      <dgm:spPr/>
      <dgm:t>
        <a:bodyPr/>
        <a:lstStyle/>
        <a:p>
          <a:endParaRPr lang="en-US"/>
        </a:p>
      </dgm:t>
    </dgm:pt>
    <dgm:pt modelId="{0361C953-8133-442F-9602-8565674FC015}">
      <dgm:prSet/>
      <dgm:spPr/>
      <dgm:t>
        <a:bodyPr/>
        <a:lstStyle/>
        <a:p>
          <a:r>
            <a:rPr lang="en-US"/>
            <a:t>Provide high-value, evidence-based care</a:t>
          </a:r>
        </a:p>
      </dgm:t>
    </dgm:pt>
    <dgm:pt modelId="{584D4318-E1AD-434C-B084-F97CE9C35526}" type="parTrans" cxnId="{3A40A58A-67A9-47CD-BC2C-56B13710CCF4}">
      <dgm:prSet/>
      <dgm:spPr/>
      <dgm:t>
        <a:bodyPr/>
        <a:lstStyle/>
        <a:p>
          <a:endParaRPr lang="en-US"/>
        </a:p>
      </dgm:t>
    </dgm:pt>
    <dgm:pt modelId="{D888FD6A-6024-4BA5-9D54-2545FDABDE5A}" type="sibTrans" cxnId="{3A40A58A-67A9-47CD-BC2C-56B13710CCF4}">
      <dgm:prSet/>
      <dgm:spPr/>
      <dgm:t>
        <a:bodyPr/>
        <a:lstStyle/>
        <a:p>
          <a:endParaRPr lang="en-US"/>
        </a:p>
      </dgm:t>
    </dgm:pt>
    <dgm:pt modelId="{1F068557-E9D8-4C25-8FC8-B6D39C13E6D4}">
      <dgm:prSet/>
      <dgm:spPr/>
      <dgm:t>
        <a:bodyPr/>
        <a:lstStyle/>
        <a:p>
          <a:r>
            <a:rPr lang="en-US"/>
            <a:t>Build on lessons learned from the Oncology Care Model (OCM)</a:t>
          </a:r>
        </a:p>
      </dgm:t>
    </dgm:pt>
    <dgm:pt modelId="{0E861339-4787-4A1B-8385-68994A82A91E}" type="parTrans" cxnId="{66EAE894-1694-458D-A6C0-27F0A902323D}">
      <dgm:prSet/>
      <dgm:spPr/>
      <dgm:t>
        <a:bodyPr/>
        <a:lstStyle/>
        <a:p>
          <a:endParaRPr lang="en-US"/>
        </a:p>
      </dgm:t>
    </dgm:pt>
    <dgm:pt modelId="{9556D099-88D4-46D5-8AC8-5171A00D15EE}" type="sibTrans" cxnId="{66EAE894-1694-458D-A6C0-27F0A902323D}">
      <dgm:prSet/>
      <dgm:spPr/>
      <dgm:t>
        <a:bodyPr/>
        <a:lstStyle/>
        <a:p>
          <a:endParaRPr lang="en-US"/>
        </a:p>
      </dgm:t>
    </dgm:pt>
    <dgm:pt modelId="{5704A611-0F0A-4FBE-AB82-2A63488ED903}">
      <dgm:prSet/>
      <dgm:spPr/>
      <dgm:t>
        <a:bodyPr/>
        <a:lstStyle/>
        <a:p>
          <a:r>
            <a:rPr lang="en-US"/>
            <a:t>Continue to aim for value-based care</a:t>
          </a:r>
        </a:p>
      </dgm:t>
    </dgm:pt>
    <dgm:pt modelId="{79F79679-5255-4A6A-89C3-DB16A293AB2D}" type="parTrans" cxnId="{60F7E4D8-9FDC-4D32-BCD5-E6590EF87C1E}">
      <dgm:prSet/>
      <dgm:spPr/>
      <dgm:t>
        <a:bodyPr/>
        <a:lstStyle/>
        <a:p>
          <a:endParaRPr lang="en-US"/>
        </a:p>
      </dgm:t>
    </dgm:pt>
    <dgm:pt modelId="{0A4E6C6E-667C-4156-94A5-F2E8207A21D8}" type="sibTrans" cxnId="{60F7E4D8-9FDC-4D32-BCD5-E6590EF87C1E}">
      <dgm:prSet/>
      <dgm:spPr/>
      <dgm:t>
        <a:bodyPr/>
        <a:lstStyle/>
        <a:p>
          <a:endParaRPr lang="en-US"/>
        </a:p>
      </dgm:t>
    </dgm:pt>
    <dgm:pt modelId="{33A54BF4-09FA-4A60-B9B6-43096B30A8BC}">
      <dgm:prSet/>
      <dgm:spPr/>
      <dgm:t>
        <a:bodyPr/>
        <a:lstStyle/>
        <a:p>
          <a:r>
            <a:rPr lang="en-US" dirty="0"/>
            <a:t>Engage patients, oncologists, and payers in value-based care</a:t>
          </a:r>
        </a:p>
      </dgm:t>
    </dgm:pt>
    <dgm:pt modelId="{E858BBB9-091A-4F2A-9AA2-AB58CEB32A40}" type="parTrans" cxnId="{0FB706A8-E63D-475B-B03B-EC65046F2ADD}">
      <dgm:prSet/>
      <dgm:spPr/>
      <dgm:t>
        <a:bodyPr/>
        <a:lstStyle/>
        <a:p>
          <a:endParaRPr lang="en-US"/>
        </a:p>
      </dgm:t>
    </dgm:pt>
    <dgm:pt modelId="{07596421-DBE6-4222-9DF9-CB99C9A9274C}" type="sibTrans" cxnId="{0FB706A8-E63D-475B-B03B-EC65046F2ADD}">
      <dgm:prSet/>
      <dgm:spPr/>
      <dgm:t>
        <a:bodyPr/>
        <a:lstStyle/>
        <a:p>
          <a:endParaRPr lang="en-US"/>
        </a:p>
      </dgm:t>
    </dgm:pt>
    <dgm:pt modelId="{0C01C606-B737-4F59-890A-344F28C34903}" type="pres">
      <dgm:prSet presAssocID="{006CC163-4ACB-4833-A355-D68F885CC0F5}" presName="vert0" presStyleCnt="0">
        <dgm:presLayoutVars>
          <dgm:dir/>
          <dgm:animOne val="branch"/>
          <dgm:animLvl val="lvl"/>
        </dgm:presLayoutVars>
      </dgm:prSet>
      <dgm:spPr/>
    </dgm:pt>
    <dgm:pt modelId="{89A34F91-CD10-4D93-86AF-663C86118C45}" type="pres">
      <dgm:prSet presAssocID="{2B5CD78E-32F2-49EF-981A-D124EAAD933C}" presName="thickLine" presStyleLbl="alignNode1" presStyleIdx="0" presStyleCnt="1"/>
      <dgm:spPr/>
    </dgm:pt>
    <dgm:pt modelId="{A4FB4275-B9C8-4A38-ACC1-FC368CF01019}" type="pres">
      <dgm:prSet presAssocID="{2B5CD78E-32F2-49EF-981A-D124EAAD933C}" presName="horz1" presStyleCnt="0"/>
      <dgm:spPr/>
    </dgm:pt>
    <dgm:pt modelId="{8CC85C47-2367-475A-B39A-897BBF6A42E6}" type="pres">
      <dgm:prSet presAssocID="{2B5CD78E-32F2-49EF-981A-D124EAAD933C}" presName="tx1" presStyleLbl="revTx" presStyleIdx="0" presStyleCnt="6"/>
      <dgm:spPr/>
    </dgm:pt>
    <dgm:pt modelId="{E1694C72-9709-45FF-A806-27EE4BC64681}" type="pres">
      <dgm:prSet presAssocID="{2B5CD78E-32F2-49EF-981A-D124EAAD933C}" presName="vert1" presStyleCnt="0"/>
      <dgm:spPr/>
    </dgm:pt>
    <dgm:pt modelId="{C168D373-69F3-4E37-B8D5-34529D684201}" type="pres">
      <dgm:prSet presAssocID="{957F64F9-4C6B-4ACC-84AB-4380BEF30AF6}" presName="vertSpace2a" presStyleCnt="0"/>
      <dgm:spPr/>
    </dgm:pt>
    <dgm:pt modelId="{6C538F05-4511-47D2-8979-01B75F74FA2C}" type="pres">
      <dgm:prSet presAssocID="{957F64F9-4C6B-4ACC-84AB-4380BEF30AF6}" presName="horz2" presStyleCnt="0"/>
      <dgm:spPr/>
    </dgm:pt>
    <dgm:pt modelId="{D0A9A1CB-F1F6-4A6D-9A19-9F23076DA232}" type="pres">
      <dgm:prSet presAssocID="{957F64F9-4C6B-4ACC-84AB-4380BEF30AF6}" presName="horzSpace2" presStyleCnt="0"/>
      <dgm:spPr/>
    </dgm:pt>
    <dgm:pt modelId="{9F7676FC-3DD6-4D34-89CC-24EF0BE339D5}" type="pres">
      <dgm:prSet presAssocID="{957F64F9-4C6B-4ACC-84AB-4380BEF30AF6}" presName="tx2" presStyleLbl="revTx" presStyleIdx="1" presStyleCnt="6"/>
      <dgm:spPr/>
    </dgm:pt>
    <dgm:pt modelId="{27E970A1-EF5E-46B2-B983-51125C4D677F}" type="pres">
      <dgm:prSet presAssocID="{957F64F9-4C6B-4ACC-84AB-4380BEF30AF6}" presName="vert2" presStyleCnt="0"/>
      <dgm:spPr/>
    </dgm:pt>
    <dgm:pt modelId="{6FBCA845-9C44-4A0B-A1E3-A05AF0CAED04}" type="pres">
      <dgm:prSet presAssocID="{957F64F9-4C6B-4ACC-84AB-4380BEF30AF6}" presName="thinLine2b" presStyleLbl="callout" presStyleIdx="0" presStyleCnt="5"/>
      <dgm:spPr/>
    </dgm:pt>
    <dgm:pt modelId="{CD7B99EC-9BE2-4DBD-8A3E-FF328A9B0B2F}" type="pres">
      <dgm:prSet presAssocID="{957F64F9-4C6B-4ACC-84AB-4380BEF30AF6}" presName="vertSpace2b" presStyleCnt="0"/>
      <dgm:spPr/>
    </dgm:pt>
    <dgm:pt modelId="{3B5A51D4-4EE8-4C0E-84C1-EA32117C9D67}" type="pres">
      <dgm:prSet presAssocID="{0361C953-8133-442F-9602-8565674FC015}" presName="horz2" presStyleCnt="0"/>
      <dgm:spPr/>
    </dgm:pt>
    <dgm:pt modelId="{FB95F74C-AD4C-4F5E-B360-D975AB870F31}" type="pres">
      <dgm:prSet presAssocID="{0361C953-8133-442F-9602-8565674FC015}" presName="horzSpace2" presStyleCnt="0"/>
      <dgm:spPr/>
    </dgm:pt>
    <dgm:pt modelId="{089BF530-97C2-48B7-901E-CAFEE3F1D38F}" type="pres">
      <dgm:prSet presAssocID="{0361C953-8133-442F-9602-8565674FC015}" presName="tx2" presStyleLbl="revTx" presStyleIdx="2" presStyleCnt="6"/>
      <dgm:spPr/>
    </dgm:pt>
    <dgm:pt modelId="{CDFDD51D-CA14-4B18-86BC-388F6193908F}" type="pres">
      <dgm:prSet presAssocID="{0361C953-8133-442F-9602-8565674FC015}" presName="vert2" presStyleCnt="0"/>
      <dgm:spPr/>
    </dgm:pt>
    <dgm:pt modelId="{67BAC22E-04BB-44B8-95B2-16E90D60FA4D}" type="pres">
      <dgm:prSet presAssocID="{0361C953-8133-442F-9602-8565674FC015}" presName="thinLine2b" presStyleLbl="callout" presStyleIdx="1" presStyleCnt="5"/>
      <dgm:spPr/>
    </dgm:pt>
    <dgm:pt modelId="{4224E452-CCDD-4B44-98AD-A3A491D42B28}" type="pres">
      <dgm:prSet presAssocID="{0361C953-8133-442F-9602-8565674FC015}" presName="vertSpace2b" presStyleCnt="0"/>
      <dgm:spPr/>
    </dgm:pt>
    <dgm:pt modelId="{AEF913EF-5AB7-4FDB-BA87-68B34C67FC5B}" type="pres">
      <dgm:prSet presAssocID="{1F068557-E9D8-4C25-8FC8-B6D39C13E6D4}" presName="horz2" presStyleCnt="0"/>
      <dgm:spPr/>
    </dgm:pt>
    <dgm:pt modelId="{8F4B7240-E107-40A6-91FA-8B1A56FD8A27}" type="pres">
      <dgm:prSet presAssocID="{1F068557-E9D8-4C25-8FC8-B6D39C13E6D4}" presName="horzSpace2" presStyleCnt="0"/>
      <dgm:spPr/>
    </dgm:pt>
    <dgm:pt modelId="{B3D1D9FF-7072-45A2-80CC-DA34329143BD}" type="pres">
      <dgm:prSet presAssocID="{1F068557-E9D8-4C25-8FC8-B6D39C13E6D4}" presName="tx2" presStyleLbl="revTx" presStyleIdx="3" presStyleCnt="6"/>
      <dgm:spPr/>
    </dgm:pt>
    <dgm:pt modelId="{D4AAD6EA-17E5-415C-8984-BE8058CF935B}" type="pres">
      <dgm:prSet presAssocID="{1F068557-E9D8-4C25-8FC8-B6D39C13E6D4}" presName="vert2" presStyleCnt="0"/>
      <dgm:spPr/>
    </dgm:pt>
    <dgm:pt modelId="{22F0170C-435B-49E1-8121-C9F8D869FF88}" type="pres">
      <dgm:prSet presAssocID="{1F068557-E9D8-4C25-8FC8-B6D39C13E6D4}" presName="thinLine2b" presStyleLbl="callout" presStyleIdx="2" presStyleCnt="5"/>
      <dgm:spPr/>
    </dgm:pt>
    <dgm:pt modelId="{E067F59E-91E8-4350-A7EF-7752CB9AD5EF}" type="pres">
      <dgm:prSet presAssocID="{1F068557-E9D8-4C25-8FC8-B6D39C13E6D4}" presName="vertSpace2b" presStyleCnt="0"/>
      <dgm:spPr/>
    </dgm:pt>
    <dgm:pt modelId="{58568C7E-6026-406C-8F61-D3540467FACA}" type="pres">
      <dgm:prSet presAssocID="{5704A611-0F0A-4FBE-AB82-2A63488ED903}" presName="horz2" presStyleCnt="0"/>
      <dgm:spPr/>
    </dgm:pt>
    <dgm:pt modelId="{9ECF0547-5919-428E-BE0A-DBDE7B2BE5AE}" type="pres">
      <dgm:prSet presAssocID="{5704A611-0F0A-4FBE-AB82-2A63488ED903}" presName="horzSpace2" presStyleCnt="0"/>
      <dgm:spPr/>
    </dgm:pt>
    <dgm:pt modelId="{34C217DF-3E73-4469-939D-57EB2B5FD4AB}" type="pres">
      <dgm:prSet presAssocID="{5704A611-0F0A-4FBE-AB82-2A63488ED903}" presName="tx2" presStyleLbl="revTx" presStyleIdx="4" presStyleCnt="6"/>
      <dgm:spPr/>
    </dgm:pt>
    <dgm:pt modelId="{63F15BC5-F396-4A53-8AB8-2E88FC523BB2}" type="pres">
      <dgm:prSet presAssocID="{5704A611-0F0A-4FBE-AB82-2A63488ED903}" presName="vert2" presStyleCnt="0"/>
      <dgm:spPr/>
    </dgm:pt>
    <dgm:pt modelId="{56A677B4-5AA5-420A-AD29-20C770F2D6B3}" type="pres">
      <dgm:prSet presAssocID="{5704A611-0F0A-4FBE-AB82-2A63488ED903}" presName="thinLine2b" presStyleLbl="callout" presStyleIdx="3" presStyleCnt="5"/>
      <dgm:spPr/>
    </dgm:pt>
    <dgm:pt modelId="{65262BA0-1F58-4EB5-93D6-E0208D34D3B7}" type="pres">
      <dgm:prSet presAssocID="{5704A611-0F0A-4FBE-AB82-2A63488ED903}" presName="vertSpace2b" presStyleCnt="0"/>
      <dgm:spPr/>
    </dgm:pt>
    <dgm:pt modelId="{281A3EEE-43C3-4A93-B559-AC337A09DE2E}" type="pres">
      <dgm:prSet presAssocID="{33A54BF4-09FA-4A60-B9B6-43096B30A8BC}" presName="horz2" presStyleCnt="0"/>
      <dgm:spPr/>
    </dgm:pt>
    <dgm:pt modelId="{2398ECF8-EA9D-459E-AA13-54BCFA1CD4A0}" type="pres">
      <dgm:prSet presAssocID="{33A54BF4-09FA-4A60-B9B6-43096B30A8BC}" presName="horzSpace2" presStyleCnt="0"/>
      <dgm:spPr/>
    </dgm:pt>
    <dgm:pt modelId="{10DFA6AC-2C80-463F-8FA7-C56528EAC28B}" type="pres">
      <dgm:prSet presAssocID="{33A54BF4-09FA-4A60-B9B6-43096B30A8BC}" presName="tx2" presStyleLbl="revTx" presStyleIdx="5" presStyleCnt="6"/>
      <dgm:spPr/>
    </dgm:pt>
    <dgm:pt modelId="{09B033FA-787D-454B-85B4-DC3682A2B2C5}" type="pres">
      <dgm:prSet presAssocID="{33A54BF4-09FA-4A60-B9B6-43096B30A8BC}" presName="vert2" presStyleCnt="0"/>
      <dgm:spPr/>
    </dgm:pt>
    <dgm:pt modelId="{E6337C8A-D81C-4734-AB98-E4DFB8ED67EF}" type="pres">
      <dgm:prSet presAssocID="{33A54BF4-09FA-4A60-B9B6-43096B30A8BC}" presName="thinLine2b" presStyleLbl="callout" presStyleIdx="4" presStyleCnt="5"/>
      <dgm:spPr/>
    </dgm:pt>
    <dgm:pt modelId="{C21D0F31-3A92-4DDE-A7A2-1A8921C71C3F}" type="pres">
      <dgm:prSet presAssocID="{33A54BF4-09FA-4A60-B9B6-43096B30A8BC}" presName="vertSpace2b" presStyleCnt="0"/>
      <dgm:spPr/>
    </dgm:pt>
  </dgm:ptLst>
  <dgm:cxnLst>
    <dgm:cxn modelId="{08D41826-4F4D-43FB-8254-464248678699}" type="presOf" srcId="{006CC163-4ACB-4833-A355-D68F885CC0F5}" destId="{0C01C606-B737-4F59-890A-344F28C34903}" srcOrd="0" destOrd="0" presId="urn:microsoft.com/office/officeart/2008/layout/LinedList"/>
    <dgm:cxn modelId="{BA5FDB26-9D44-43AF-83DD-0B7A1DB4C98D}" type="presOf" srcId="{957F64F9-4C6B-4ACC-84AB-4380BEF30AF6}" destId="{9F7676FC-3DD6-4D34-89CC-24EF0BE339D5}" srcOrd="0" destOrd="0" presId="urn:microsoft.com/office/officeart/2008/layout/LinedList"/>
    <dgm:cxn modelId="{659D0730-C599-4BA6-B3A8-4FD334A157A1}" type="presOf" srcId="{5704A611-0F0A-4FBE-AB82-2A63488ED903}" destId="{34C217DF-3E73-4469-939D-57EB2B5FD4AB}" srcOrd="0" destOrd="0" presId="urn:microsoft.com/office/officeart/2008/layout/LinedList"/>
    <dgm:cxn modelId="{D0D6273F-BD5C-4DF2-8047-177F2BC28BAF}" type="presOf" srcId="{1F068557-E9D8-4C25-8FC8-B6D39C13E6D4}" destId="{B3D1D9FF-7072-45A2-80CC-DA34329143BD}" srcOrd="0" destOrd="0" presId="urn:microsoft.com/office/officeart/2008/layout/LinedList"/>
    <dgm:cxn modelId="{72A82D3F-B845-4650-A913-0BF493DED6FC}" srcId="{006CC163-4ACB-4833-A355-D68F885CC0F5}" destId="{2B5CD78E-32F2-49EF-981A-D124EAAD933C}" srcOrd="0" destOrd="0" parTransId="{6A3FC6CB-99FA-442C-81AA-5A7E79F074B2}" sibTransId="{43341562-CC7B-45FE-8915-70703A198D14}"/>
    <dgm:cxn modelId="{74DF6E65-9A15-4163-AC6C-958B30FC71C5}" type="presOf" srcId="{2B5CD78E-32F2-49EF-981A-D124EAAD933C}" destId="{8CC85C47-2367-475A-B39A-897BBF6A42E6}" srcOrd="0" destOrd="0" presId="urn:microsoft.com/office/officeart/2008/layout/LinedList"/>
    <dgm:cxn modelId="{6CB7F359-91EF-4021-B511-66E725B15042}" type="presOf" srcId="{33A54BF4-09FA-4A60-B9B6-43096B30A8BC}" destId="{10DFA6AC-2C80-463F-8FA7-C56528EAC28B}" srcOrd="0" destOrd="0" presId="urn:microsoft.com/office/officeart/2008/layout/LinedList"/>
    <dgm:cxn modelId="{3A40A58A-67A9-47CD-BC2C-56B13710CCF4}" srcId="{2B5CD78E-32F2-49EF-981A-D124EAAD933C}" destId="{0361C953-8133-442F-9602-8565674FC015}" srcOrd="1" destOrd="0" parTransId="{584D4318-E1AD-434C-B084-F97CE9C35526}" sibTransId="{D888FD6A-6024-4BA5-9D54-2545FDABDE5A}"/>
    <dgm:cxn modelId="{66EAE894-1694-458D-A6C0-27F0A902323D}" srcId="{2B5CD78E-32F2-49EF-981A-D124EAAD933C}" destId="{1F068557-E9D8-4C25-8FC8-B6D39C13E6D4}" srcOrd="2" destOrd="0" parTransId="{0E861339-4787-4A1B-8385-68994A82A91E}" sibTransId="{9556D099-88D4-46D5-8AC8-5171A00D15EE}"/>
    <dgm:cxn modelId="{0FB706A8-E63D-475B-B03B-EC65046F2ADD}" srcId="{2B5CD78E-32F2-49EF-981A-D124EAAD933C}" destId="{33A54BF4-09FA-4A60-B9B6-43096B30A8BC}" srcOrd="4" destOrd="0" parTransId="{E858BBB9-091A-4F2A-9AA2-AB58CEB32A40}" sibTransId="{07596421-DBE6-4222-9DF9-CB99C9A9274C}"/>
    <dgm:cxn modelId="{60F7E4D8-9FDC-4D32-BCD5-E6590EF87C1E}" srcId="{2B5CD78E-32F2-49EF-981A-D124EAAD933C}" destId="{5704A611-0F0A-4FBE-AB82-2A63488ED903}" srcOrd="3" destOrd="0" parTransId="{79F79679-5255-4A6A-89C3-DB16A293AB2D}" sibTransId="{0A4E6C6E-667C-4156-94A5-F2E8207A21D8}"/>
    <dgm:cxn modelId="{706233E7-F846-4D93-BCA2-4B9CDA5BAA3A}" type="presOf" srcId="{0361C953-8133-442F-9602-8565674FC015}" destId="{089BF530-97C2-48B7-901E-CAFEE3F1D38F}" srcOrd="0" destOrd="0" presId="urn:microsoft.com/office/officeart/2008/layout/LinedList"/>
    <dgm:cxn modelId="{C845ADFE-F44F-43A7-877B-341FB3A542EE}" srcId="{2B5CD78E-32F2-49EF-981A-D124EAAD933C}" destId="{957F64F9-4C6B-4ACC-84AB-4380BEF30AF6}" srcOrd="0" destOrd="0" parTransId="{891297DA-3B40-4C9C-889E-08A06FB03EDA}" sibTransId="{E613D1A2-4673-4607-8BA3-0D36BCA1FC37}"/>
    <dgm:cxn modelId="{526970EC-129B-40D2-BBE1-59D66F77C850}" type="presParOf" srcId="{0C01C606-B737-4F59-890A-344F28C34903}" destId="{89A34F91-CD10-4D93-86AF-663C86118C45}" srcOrd="0" destOrd="0" presId="urn:microsoft.com/office/officeart/2008/layout/LinedList"/>
    <dgm:cxn modelId="{28191788-1D55-4EAE-877D-36D7A69BFC05}" type="presParOf" srcId="{0C01C606-B737-4F59-890A-344F28C34903}" destId="{A4FB4275-B9C8-4A38-ACC1-FC368CF01019}" srcOrd="1" destOrd="0" presId="urn:microsoft.com/office/officeart/2008/layout/LinedList"/>
    <dgm:cxn modelId="{75A839A1-C4E8-4D7D-BD07-0C4954A352EB}" type="presParOf" srcId="{A4FB4275-B9C8-4A38-ACC1-FC368CF01019}" destId="{8CC85C47-2367-475A-B39A-897BBF6A42E6}" srcOrd="0" destOrd="0" presId="urn:microsoft.com/office/officeart/2008/layout/LinedList"/>
    <dgm:cxn modelId="{60C2DD8B-9304-4FAC-A394-85832F9CDB57}" type="presParOf" srcId="{A4FB4275-B9C8-4A38-ACC1-FC368CF01019}" destId="{E1694C72-9709-45FF-A806-27EE4BC64681}" srcOrd="1" destOrd="0" presId="urn:microsoft.com/office/officeart/2008/layout/LinedList"/>
    <dgm:cxn modelId="{318C4830-7C52-4DD3-A4DE-A074CC460102}" type="presParOf" srcId="{E1694C72-9709-45FF-A806-27EE4BC64681}" destId="{C168D373-69F3-4E37-B8D5-34529D684201}" srcOrd="0" destOrd="0" presId="urn:microsoft.com/office/officeart/2008/layout/LinedList"/>
    <dgm:cxn modelId="{6728DA8D-3C92-44D4-BDFF-BC2F4CCF66BC}" type="presParOf" srcId="{E1694C72-9709-45FF-A806-27EE4BC64681}" destId="{6C538F05-4511-47D2-8979-01B75F74FA2C}" srcOrd="1" destOrd="0" presId="urn:microsoft.com/office/officeart/2008/layout/LinedList"/>
    <dgm:cxn modelId="{4A5E9467-D4D6-42F5-8BAA-A6BEF1B784DE}" type="presParOf" srcId="{6C538F05-4511-47D2-8979-01B75F74FA2C}" destId="{D0A9A1CB-F1F6-4A6D-9A19-9F23076DA232}" srcOrd="0" destOrd="0" presId="urn:microsoft.com/office/officeart/2008/layout/LinedList"/>
    <dgm:cxn modelId="{20E45BF3-9F54-4A91-9545-25903D5E5A8A}" type="presParOf" srcId="{6C538F05-4511-47D2-8979-01B75F74FA2C}" destId="{9F7676FC-3DD6-4D34-89CC-24EF0BE339D5}" srcOrd="1" destOrd="0" presId="urn:microsoft.com/office/officeart/2008/layout/LinedList"/>
    <dgm:cxn modelId="{DB783785-C1D5-4757-B2D0-26E2C652E656}" type="presParOf" srcId="{6C538F05-4511-47D2-8979-01B75F74FA2C}" destId="{27E970A1-EF5E-46B2-B983-51125C4D677F}" srcOrd="2" destOrd="0" presId="urn:microsoft.com/office/officeart/2008/layout/LinedList"/>
    <dgm:cxn modelId="{E3D3DCC6-3B07-4E50-93F3-4B0991CC61F1}" type="presParOf" srcId="{E1694C72-9709-45FF-A806-27EE4BC64681}" destId="{6FBCA845-9C44-4A0B-A1E3-A05AF0CAED04}" srcOrd="2" destOrd="0" presId="urn:microsoft.com/office/officeart/2008/layout/LinedList"/>
    <dgm:cxn modelId="{08704477-AE11-4D34-B95E-0B33793047AD}" type="presParOf" srcId="{E1694C72-9709-45FF-A806-27EE4BC64681}" destId="{CD7B99EC-9BE2-4DBD-8A3E-FF328A9B0B2F}" srcOrd="3" destOrd="0" presId="urn:microsoft.com/office/officeart/2008/layout/LinedList"/>
    <dgm:cxn modelId="{A99966AE-1E4E-45A3-9A1A-681AC1F8E055}" type="presParOf" srcId="{E1694C72-9709-45FF-A806-27EE4BC64681}" destId="{3B5A51D4-4EE8-4C0E-84C1-EA32117C9D67}" srcOrd="4" destOrd="0" presId="urn:microsoft.com/office/officeart/2008/layout/LinedList"/>
    <dgm:cxn modelId="{D4C12238-1E9C-4341-A161-882D556DB83E}" type="presParOf" srcId="{3B5A51D4-4EE8-4C0E-84C1-EA32117C9D67}" destId="{FB95F74C-AD4C-4F5E-B360-D975AB870F31}" srcOrd="0" destOrd="0" presId="urn:microsoft.com/office/officeart/2008/layout/LinedList"/>
    <dgm:cxn modelId="{7F9FFD5F-8FFF-4D46-9231-B0982829F84B}" type="presParOf" srcId="{3B5A51D4-4EE8-4C0E-84C1-EA32117C9D67}" destId="{089BF530-97C2-48B7-901E-CAFEE3F1D38F}" srcOrd="1" destOrd="0" presId="urn:microsoft.com/office/officeart/2008/layout/LinedList"/>
    <dgm:cxn modelId="{90305505-D530-487F-A4E6-AEF47A943740}" type="presParOf" srcId="{3B5A51D4-4EE8-4C0E-84C1-EA32117C9D67}" destId="{CDFDD51D-CA14-4B18-86BC-388F6193908F}" srcOrd="2" destOrd="0" presId="urn:microsoft.com/office/officeart/2008/layout/LinedList"/>
    <dgm:cxn modelId="{FAAEB5AD-CD9C-4949-9356-4C5AB1C42F99}" type="presParOf" srcId="{E1694C72-9709-45FF-A806-27EE4BC64681}" destId="{67BAC22E-04BB-44B8-95B2-16E90D60FA4D}" srcOrd="5" destOrd="0" presId="urn:microsoft.com/office/officeart/2008/layout/LinedList"/>
    <dgm:cxn modelId="{4E5AFC38-684F-463B-8A9F-0901D787DC86}" type="presParOf" srcId="{E1694C72-9709-45FF-A806-27EE4BC64681}" destId="{4224E452-CCDD-4B44-98AD-A3A491D42B28}" srcOrd="6" destOrd="0" presId="urn:microsoft.com/office/officeart/2008/layout/LinedList"/>
    <dgm:cxn modelId="{96044ACC-DBBA-4946-971A-7BC834D51119}" type="presParOf" srcId="{E1694C72-9709-45FF-A806-27EE4BC64681}" destId="{AEF913EF-5AB7-4FDB-BA87-68B34C67FC5B}" srcOrd="7" destOrd="0" presId="urn:microsoft.com/office/officeart/2008/layout/LinedList"/>
    <dgm:cxn modelId="{1F762F7C-0234-4ADA-9DCB-9FFDC8942771}" type="presParOf" srcId="{AEF913EF-5AB7-4FDB-BA87-68B34C67FC5B}" destId="{8F4B7240-E107-40A6-91FA-8B1A56FD8A27}" srcOrd="0" destOrd="0" presId="urn:microsoft.com/office/officeart/2008/layout/LinedList"/>
    <dgm:cxn modelId="{737DF4A1-8D09-42EF-BA0A-948C9F3262A2}" type="presParOf" srcId="{AEF913EF-5AB7-4FDB-BA87-68B34C67FC5B}" destId="{B3D1D9FF-7072-45A2-80CC-DA34329143BD}" srcOrd="1" destOrd="0" presId="urn:microsoft.com/office/officeart/2008/layout/LinedList"/>
    <dgm:cxn modelId="{B0CB79B4-F9A2-412F-A1C0-3B48035266B1}" type="presParOf" srcId="{AEF913EF-5AB7-4FDB-BA87-68B34C67FC5B}" destId="{D4AAD6EA-17E5-415C-8984-BE8058CF935B}" srcOrd="2" destOrd="0" presId="urn:microsoft.com/office/officeart/2008/layout/LinedList"/>
    <dgm:cxn modelId="{8FD759A0-CE06-488F-A1A9-1572711D68B3}" type="presParOf" srcId="{E1694C72-9709-45FF-A806-27EE4BC64681}" destId="{22F0170C-435B-49E1-8121-C9F8D869FF88}" srcOrd="8" destOrd="0" presId="urn:microsoft.com/office/officeart/2008/layout/LinedList"/>
    <dgm:cxn modelId="{9DEFA377-568A-4B9D-8DEA-B2D472B2302B}" type="presParOf" srcId="{E1694C72-9709-45FF-A806-27EE4BC64681}" destId="{E067F59E-91E8-4350-A7EF-7752CB9AD5EF}" srcOrd="9" destOrd="0" presId="urn:microsoft.com/office/officeart/2008/layout/LinedList"/>
    <dgm:cxn modelId="{B9A04153-433A-4EE9-8CD0-90EBFB3D8A1D}" type="presParOf" srcId="{E1694C72-9709-45FF-A806-27EE4BC64681}" destId="{58568C7E-6026-406C-8F61-D3540467FACA}" srcOrd="10" destOrd="0" presId="urn:microsoft.com/office/officeart/2008/layout/LinedList"/>
    <dgm:cxn modelId="{09EBD2F9-D882-4702-BB48-8407EDC126E9}" type="presParOf" srcId="{58568C7E-6026-406C-8F61-D3540467FACA}" destId="{9ECF0547-5919-428E-BE0A-DBDE7B2BE5AE}" srcOrd="0" destOrd="0" presId="urn:microsoft.com/office/officeart/2008/layout/LinedList"/>
    <dgm:cxn modelId="{1E3B3BA7-A71D-426A-BE12-3A77BE258F3A}" type="presParOf" srcId="{58568C7E-6026-406C-8F61-D3540467FACA}" destId="{34C217DF-3E73-4469-939D-57EB2B5FD4AB}" srcOrd="1" destOrd="0" presId="urn:microsoft.com/office/officeart/2008/layout/LinedList"/>
    <dgm:cxn modelId="{AF1082D5-DD7D-43F1-A550-E62336A8E053}" type="presParOf" srcId="{58568C7E-6026-406C-8F61-D3540467FACA}" destId="{63F15BC5-F396-4A53-8AB8-2E88FC523BB2}" srcOrd="2" destOrd="0" presId="urn:microsoft.com/office/officeart/2008/layout/LinedList"/>
    <dgm:cxn modelId="{2C7EA8F1-B5BD-4474-9563-861817C7267A}" type="presParOf" srcId="{E1694C72-9709-45FF-A806-27EE4BC64681}" destId="{56A677B4-5AA5-420A-AD29-20C770F2D6B3}" srcOrd="11" destOrd="0" presId="urn:microsoft.com/office/officeart/2008/layout/LinedList"/>
    <dgm:cxn modelId="{8EE03AA6-23BC-444F-87FD-CE593991129E}" type="presParOf" srcId="{E1694C72-9709-45FF-A806-27EE4BC64681}" destId="{65262BA0-1F58-4EB5-93D6-E0208D34D3B7}" srcOrd="12" destOrd="0" presId="urn:microsoft.com/office/officeart/2008/layout/LinedList"/>
    <dgm:cxn modelId="{0E425254-9CFA-4758-A352-1D7437E92175}" type="presParOf" srcId="{E1694C72-9709-45FF-A806-27EE4BC64681}" destId="{281A3EEE-43C3-4A93-B559-AC337A09DE2E}" srcOrd="13" destOrd="0" presId="urn:microsoft.com/office/officeart/2008/layout/LinedList"/>
    <dgm:cxn modelId="{F2226384-DBA7-4ACB-BAE2-B29AD92E07CF}" type="presParOf" srcId="{281A3EEE-43C3-4A93-B559-AC337A09DE2E}" destId="{2398ECF8-EA9D-459E-AA13-54BCFA1CD4A0}" srcOrd="0" destOrd="0" presId="urn:microsoft.com/office/officeart/2008/layout/LinedList"/>
    <dgm:cxn modelId="{28ED9EB1-D9D5-443A-982F-F99644C01A47}" type="presParOf" srcId="{281A3EEE-43C3-4A93-B559-AC337A09DE2E}" destId="{10DFA6AC-2C80-463F-8FA7-C56528EAC28B}" srcOrd="1" destOrd="0" presId="urn:microsoft.com/office/officeart/2008/layout/LinedList"/>
    <dgm:cxn modelId="{0F212081-AED0-4210-BA1D-6FF3FC4CB1DE}" type="presParOf" srcId="{281A3EEE-43C3-4A93-B559-AC337A09DE2E}" destId="{09B033FA-787D-454B-85B4-DC3682A2B2C5}" srcOrd="2" destOrd="0" presId="urn:microsoft.com/office/officeart/2008/layout/LinedList"/>
    <dgm:cxn modelId="{4B2ECB59-4FE1-44F2-B3EB-CDA4D0264722}" type="presParOf" srcId="{E1694C72-9709-45FF-A806-27EE4BC64681}" destId="{E6337C8A-D81C-4734-AB98-E4DFB8ED67EF}" srcOrd="14" destOrd="0" presId="urn:microsoft.com/office/officeart/2008/layout/LinedList"/>
    <dgm:cxn modelId="{10986F33-A7C7-4857-B5D9-B4C96DE3AED5}" type="presParOf" srcId="{E1694C72-9709-45FF-A806-27EE4BC64681}" destId="{C21D0F31-3A92-4DDE-A7A2-1A8921C71C3F}" srcOrd="15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F50E70D-12E3-422F-8E79-69871009C1BB}" type="doc">
      <dgm:prSet loTypeId="urn:microsoft.com/office/officeart/2005/8/layout/list1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942F58D-7C38-499D-B03C-117AF2E25EA9}">
      <dgm:prSet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Centers for Medicare and Medicaid Services</a:t>
          </a:r>
        </a:p>
      </dgm:t>
    </dgm:pt>
    <dgm:pt modelId="{F6F063C9-DCA0-41F6-8132-7433BAE41E63}" type="parTrans" cxnId="{B5153F54-2139-4703-B50A-AA1CA98E53C8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52DCDF9-DBF3-4912-BF7A-27CBC3B6CBDE}" type="sibTrans" cxnId="{B5153F54-2139-4703-B50A-AA1CA98E53C8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ACB2CA5-D632-47CF-A003-15E8A25D2C24}">
      <dgm:prSet/>
      <dgm:spPr/>
      <dgm:t>
        <a:bodyPr/>
        <a:lstStyle/>
        <a:p>
          <a:pPr>
            <a:buFont typeface="Wingdings" panose="05000000000000000000" pitchFamily="2" charset="2"/>
            <a:buChar char="§"/>
          </a:pP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Traditional Medicare </a:t>
          </a:r>
        </a:p>
      </dgm:t>
    </dgm:pt>
    <dgm:pt modelId="{3452A185-6BDB-4814-B960-B5B1FC91C0E3}" type="parTrans" cxnId="{91E9FDF6-D204-44EE-999B-3A6708176836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F99AC2B-06C1-4C6A-A7A5-20AF55464FDD}" type="sibTrans" cxnId="{91E9FDF6-D204-44EE-999B-3A6708176836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6C0BA11-1DE0-408A-9EAA-C7745F146633}">
      <dgm:prSet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“Other” Payers</a:t>
          </a:r>
        </a:p>
      </dgm:t>
    </dgm:pt>
    <dgm:pt modelId="{42D482FA-C015-4EAA-8B59-197C542F3EC9}" type="parTrans" cxnId="{D67A90FD-6198-4CEA-8F6D-9DB9DEF28910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760CD0E-8B76-4676-B47B-DC46620CA2C7}" type="sibTrans" cxnId="{D67A90FD-6198-4CEA-8F6D-9DB9DEF28910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18B28F4-3A46-438C-BCB5-05BC856B55CE}">
      <dgm:prSet/>
      <dgm:spPr/>
      <dgm:t>
        <a:bodyPr/>
        <a:lstStyle/>
        <a:p>
          <a:pPr>
            <a:buFont typeface="Wingdings" panose="05000000000000000000" pitchFamily="2" charset="2"/>
            <a:buChar char="§"/>
          </a:pP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Private payers, Medicare Advantage plans, state Medicaid agencies</a:t>
          </a:r>
        </a:p>
      </dgm:t>
    </dgm:pt>
    <dgm:pt modelId="{DF3AE19D-C0C8-407F-B3D1-15ACDA113E5A}" type="parTrans" cxnId="{A6EC5A59-6782-4C2A-BCEF-32C6E6A5BE50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6A94F75-F569-43C2-B0D6-3BE134CA0607}" type="sibTrans" cxnId="{A6EC5A59-6782-4C2A-BCEF-32C6E6A5BE50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896A0F4-6346-46BB-8B30-D2DC0D9A28F9}" type="pres">
      <dgm:prSet presAssocID="{1F50E70D-12E3-422F-8E79-69871009C1BB}" presName="linear" presStyleCnt="0">
        <dgm:presLayoutVars>
          <dgm:dir/>
          <dgm:animLvl val="lvl"/>
          <dgm:resizeHandles val="exact"/>
        </dgm:presLayoutVars>
      </dgm:prSet>
      <dgm:spPr/>
    </dgm:pt>
    <dgm:pt modelId="{5D816CD1-5CE4-4495-968F-6AAE590EE6EC}" type="pres">
      <dgm:prSet presAssocID="{1942F58D-7C38-499D-B03C-117AF2E25EA9}" presName="parentLin" presStyleCnt="0"/>
      <dgm:spPr/>
    </dgm:pt>
    <dgm:pt modelId="{A55AF15C-EB89-409C-B436-B8149668F5DA}" type="pres">
      <dgm:prSet presAssocID="{1942F58D-7C38-499D-B03C-117AF2E25EA9}" presName="parentLeftMargin" presStyleLbl="node1" presStyleIdx="0" presStyleCnt="2"/>
      <dgm:spPr/>
    </dgm:pt>
    <dgm:pt modelId="{7B92B4E8-2449-4F7A-8E6C-7B085FE653FB}" type="pres">
      <dgm:prSet presAssocID="{1942F58D-7C38-499D-B03C-117AF2E25EA9}" presName="parentText" presStyleLbl="node1" presStyleIdx="0" presStyleCnt="2" custScaleX="121195">
        <dgm:presLayoutVars>
          <dgm:chMax val="0"/>
          <dgm:bulletEnabled val="1"/>
        </dgm:presLayoutVars>
      </dgm:prSet>
      <dgm:spPr/>
    </dgm:pt>
    <dgm:pt modelId="{DCB2FE3A-4DFB-4E51-8BA2-86325A1CA0D4}" type="pres">
      <dgm:prSet presAssocID="{1942F58D-7C38-499D-B03C-117AF2E25EA9}" presName="negativeSpace" presStyleCnt="0"/>
      <dgm:spPr/>
    </dgm:pt>
    <dgm:pt modelId="{5F293C34-598B-4700-A7D7-BD278BBFF43D}" type="pres">
      <dgm:prSet presAssocID="{1942F58D-7C38-499D-B03C-117AF2E25EA9}" presName="childText" presStyleLbl="conFgAcc1" presStyleIdx="0" presStyleCnt="2">
        <dgm:presLayoutVars>
          <dgm:bulletEnabled val="1"/>
        </dgm:presLayoutVars>
      </dgm:prSet>
      <dgm:spPr/>
    </dgm:pt>
    <dgm:pt modelId="{848813E7-BABD-40BD-B984-7F85C694EB60}" type="pres">
      <dgm:prSet presAssocID="{452DCDF9-DBF3-4912-BF7A-27CBC3B6CBDE}" presName="spaceBetweenRectangles" presStyleCnt="0"/>
      <dgm:spPr/>
    </dgm:pt>
    <dgm:pt modelId="{F8B6184D-D054-40B6-9C84-6E93594F38BC}" type="pres">
      <dgm:prSet presAssocID="{F6C0BA11-1DE0-408A-9EAA-C7745F146633}" presName="parentLin" presStyleCnt="0"/>
      <dgm:spPr/>
    </dgm:pt>
    <dgm:pt modelId="{070DF405-91BF-4881-A3B1-ADF9BD3504A1}" type="pres">
      <dgm:prSet presAssocID="{F6C0BA11-1DE0-408A-9EAA-C7745F146633}" presName="parentLeftMargin" presStyleLbl="node1" presStyleIdx="0" presStyleCnt="2"/>
      <dgm:spPr/>
    </dgm:pt>
    <dgm:pt modelId="{180779EA-6BBF-480A-8F0D-3CFBC7188B06}" type="pres">
      <dgm:prSet presAssocID="{F6C0BA11-1DE0-408A-9EAA-C7745F146633}" presName="parentText" presStyleLbl="node1" presStyleIdx="1" presStyleCnt="2" custScaleX="121111">
        <dgm:presLayoutVars>
          <dgm:chMax val="0"/>
          <dgm:bulletEnabled val="1"/>
        </dgm:presLayoutVars>
      </dgm:prSet>
      <dgm:spPr/>
    </dgm:pt>
    <dgm:pt modelId="{FE34DDD6-3BC2-471C-8934-9DBF14DA7CE2}" type="pres">
      <dgm:prSet presAssocID="{F6C0BA11-1DE0-408A-9EAA-C7745F146633}" presName="negativeSpace" presStyleCnt="0"/>
      <dgm:spPr/>
    </dgm:pt>
    <dgm:pt modelId="{609D68AD-042D-415D-AE63-04A5792917D2}" type="pres">
      <dgm:prSet presAssocID="{F6C0BA11-1DE0-408A-9EAA-C7745F146633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F9A9D019-13EB-42A9-8DE9-434B24DFE999}" type="presOf" srcId="{F6C0BA11-1DE0-408A-9EAA-C7745F146633}" destId="{070DF405-91BF-4881-A3B1-ADF9BD3504A1}" srcOrd="0" destOrd="0" presId="urn:microsoft.com/office/officeart/2005/8/layout/list1"/>
    <dgm:cxn modelId="{06AF641E-8D9F-4228-9C32-75F2DB09A420}" type="presOf" srcId="{1F50E70D-12E3-422F-8E79-69871009C1BB}" destId="{C896A0F4-6346-46BB-8B30-D2DC0D9A28F9}" srcOrd="0" destOrd="0" presId="urn:microsoft.com/office/officeart/2005/8/layout/list1"/>
    <dgm:cxn modelId="{0C165A5D-4389-4942-B86B-1683D5AAF85E}" type="presOf" srcId="{1942F58D-7C38-499D-B03C-117AF2E25EA9}" destId="{A55AF15C-EB89-409C-B436-B8149668F5DA}" srcOrd="0" destOrd="0" presId="urn:microsoft.com/office/officeart/2005/8/layout/list1"/>
    <dgm:cxn modelId="{C1D26F4A-9E9B-43DB-BA88-4FB5742E93C5}" type="presOf" srcId="{E18B28F4-3A46-438C-BCB5-05BC856B55CE}" destId="{609D68AD-042D-415D-AE63-04A5792917D2}" srcOrd="0" destOrd="0" presId="urn:microsoft.com/office/officeart/2005/8/layout/list1"/>
    <dgm:cxn modelId="{D063214E-C156-49B9-AA0A-222B7B41A774}" type="presOf" srcId="{CACB2CA5-D632-47CF-A003-15E8A25D2C24}" destId="{5F293C34-598B-4700-A7D7-BD278BBFF43D}" srcOrd="0" destOrd="0" presId="urn:microsoft.com/office/officeart/2005/8/layout/list1"/>
    <dgm:cxn modelId="{B5153F54-2139-4703-B50A-AA1CA98E53C8}" srcId="{1F50E70D-12E3-422F-8E79-69871009C1BB}" destId="{1942F58D-7C38-499D-B03C-117AF2E25EA9}" srcOrd="0" destOrd="0" parTransId="{F6F063C9-DCA0-41F6-8132-7433BAE41E63}" sibTransId="{452DCDF9-DBF3-4912-BF7A-27CBC3B6CBDE}"/>
    <dgm:cxn modelId="{A6EC5A59-6782-4C2A-BCEF-32C6E6A5BE50}" srcId="{F6C0BA11-1DE0-408A-9EAA-C7745F146633}" destId="{E18B28F4-3A46-438C-BCB5-05BC856B55CE}" srcOrd="0" destOrd="0" parTransId="{DF3AE19D-C0C8-407F-B3D1-15ACDA113E5A}" sibTransId="{26A94F75-F569-43C2-B0D6-3BE134CA0607}"/>
    <dgm:cxn modelId="{2478EB89-9DA4-46D2-A169-12D611B1BDB4}" type="presOf" srcId="{1942F58D-7C38-499D-B03C-117AF2E25EA9}" destId="{7B92B4E8-2449-4F7A-8E6C-7B085FE653FB}" srcOrd="1" destOrd="0" presId="urn:microsoft.com/office/officeart/2005/8/layout/list1"/>
    <dgm:cxn modelId="{D5114C8E-BE0A-4F62-B191-2F99590C335B}" type="presOf" srcId="{F6C0BA11-1DE0-408A-9EAA-C7745F146633}" destId="{180779EA-6BBF-480A-8F0D-3CFBC7188B06}" srcOrd="1" destOrd="0" presId="urn:microsoft.com/office/officeart/2005/8/layout/list1"/>
    <dgm:cxn modelId="{91E9FDF6-D204-44EE-999B-3A6708176836}" srcId="{1942F58D-7C38-499D-B03C-117AF2E25EA9}" destId="{CACB2CA5-D632-47CF-A003-15E8A25D2C24}" srcOrd="0" destOrd="0" parTransId="{3452A185-6BDB-4814-B960-B5B1FC91C0E3}" sibTransId="{7F99AC2B-06C1-4C6A-A7A5-20AF55464FDD}"/>
    <dgm:cxn modelId="{D67A90FD-6198-4CEA-8F6D-9DB9DEF28910}" srcId="{1F50E70D-12E3-422F-8E79-69871009C1BB}" destId="{F6C0BA11-1DE0-408A-9EAA-C7745F146633}" srcOrd="1" destOrd="0" parTransId="{42D482FA-C015-4EAA-8B59-197C542F3EC9}" sibTransId="{4760CD0E-8B76-4676-B47B-DC46620CA2C7}"/>
    <dgm:cxn modelId="{32814B04-C8BB-4ADB-AEF2-FD7A4B201DCB}" type="presParOf" srcId="{C896A0F4-6346-46BB-8B30-D2DC0D9A28F9}" destId="{5D816CD1-5CE4-4495-968F-6AAE590EE6EC}" srcOrd="0" destOrd="0" presId="urn:microsoft.com/office/officeart/2005/8/layout/list1"/>
    <dgm:cxn modelId="{9A099255-F786-4B02-9B67-CBB038782EFA}" type="presParOf" srcId="{5D816CD1-5CE4-4495-968F-6AAE590EE6EC}" destId="{A55AF15C-EB89-409C-B436-B8149668F5DA}" srcOrd="0" destOrd="0" presId="urn:microsoft.com/office/officeart/2005/8/layout/list1"/>
    <dgm:cxn modelId="{E83E5048-B15E-43DB-A199-2C2EC982F562}" type="presParOf" srcId="{5D816CD1-5CE4-4495-968F-6AAE590EE6EC}" destId="{7B92B4E8-2449-4F7A-8E6C-7B085FE653FB}" srcOrd="1" destOrd="0" presId="urn:microsoft.com/office/officeart/2005/8/layout/list1"/>
    <dgm:cxn modelId="{4220E07C-7CCF-4023-B3AA-3E35CCD2EAA6}" type="presParOf" srcId="{C896A0F4-6346-46BB-8B30-D2DC0D9A28F9}" destId="{DCB2FE3A-4DFB-4E51-8BA2-86325A1CA0D4}" srcOrd="1" destOrd="0" presId="urn:microsoft.com/office/officeart/2005/8/layout/list1"/>
    <dgm:cxn modelId="{7760935B-6A99-4D80-97A3-1345B6789C44}" type="presParOf" srcId="{C896A0F4-6346-46BB-8B30-D2DC0D9A28F9}" destId="{5F293C34-598B-4700-A7D7-BD278BBFF43D}" srcOrd="2" destOrd="0" presId="urn:microsoft.com/office/officeart/2005/8/layout/list1"/>
    <dgm:cxn modelId="{35CA4AB4-F7F0-4BD4-BAD6-7643EA02F8DF}" type="presParOf" srcId="{C896A0F4-6346-46BB-8B30-D2DC0D9A28F9}" destId="{848813E7-BABD-40BD-B984-7F85C694EB60}" srcOrd="3" destOrd="0" presId="urn:microsoft.com/office/officeart/2005/8/layout/list1"/>
    <dgm:cxn modelId="{6F0AF8BE-0EC6-4AC8-87D1-CF306C098697}" type="presParOf" srcId="{C896A0F4-6346-46BB-8B30-D2DC0D9A28F9}" destId="{F8B6184D-D054-40B6-9C84-6E93594F38BC}" srcOrd="4" destOrd="0" presId="urn:microsoft.com/office/officeart/2005/8/layout/list1"/>
    <dgm:cxn modelId="{0CFD92FC-0DEE-4804-948B-AF4D71CAA757}" type="presParOf" srcId="{F8B6184D-D054-40B6-9C84-6E93594F38BC}" destId="{070DF405-91BF-4881-A3B1-ADF9BD3504A1}" srcOrd="0" destOrd="0" presId="urn:microsoft.com/office/officeart/2005/8/layout/list1"/>
    <dgm:cxn modelId="{03CBCDDC-7127-414E-A0E9-1EB7C6B044B0}" type="presParOf" srcId="{F8B6184D-D054-40B6-9C84-6E93594F38BC}" destId="{180779EA-6BBF-480A-8F0D-3CFBC7188B06}" srcOrd="1" destOrd="0" presId="urn:microsoft.com/office/officeart/2005/8/layout/list1"/>
    <dgm:cxn modelId="{E7D53406-C827-4D64-9DCA-37A4530EFC91}" type="presParOf" srcId="{C896A0F4-6346-46BB-8B30-D2DC0D9A28F9}" destId="{FE34DDD6-3BC2-471C-8934-9DBF14DA7CE2}" srcOrd="5" destOrd="0" presId="urn:microsoft.com/office/officeart/2005/8/layout/list1"/>
    <dgm:cxn modelId="{43BBEDD8-4194-4292-939F-251791300BB1}" type="presParOf" srcId="{C896A0F4-6346-46BB-8B30-D2DC0D9A28F9}" destId="{609D68AD-042D-415D-AE63-04A5792917D2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9D3E997-9A3B-46BF-87A6-AC6D15029A8E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</dgm:pt>
    <dgm:pt modelId="{24E907CF-2637-4DEC-A710-8AABDBF53F65}">
      <dgm:prSet phldrT="[Text]" custT="1"/>
      <dgm:spPr/>
      <dgm:t>
        <a:bodyPr/>
        <a:lstStyle/>
        <a:p>
          <a:pPr>
            <a:lnSpc>
              <a:spcPct val="90000"/>
            </a:lnSpc>
            <a:spcAft>
              <a:spcPct val="35000"/>
            </a:spcAft>
          </a:pPr>
          <a:endParaRPr lang="en-US" sz="2400" dirty="0"/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2400" b="1" dirty="0"/>
            <a:t>Start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2400" dirty="0"/>
            <a:t>Beneficiary receives an initiating chemotherapy service.</a:t>
          </a:r>
        </a:p>
      </dgm:t>
    </dgm:pt>
    <dgm:pt modelId="{78E99DCC-5EC5-4B9D-AD67-31BE9264C7B1}" type="parTrans" cxnId="{9D72B1FC-9223-463C-8D3E-EF55C8C2A05B}">
      <dgm:prSet/>
      <dgm:spPr/>
      <dgm:t>
        <a:bodyPr/>
        <a:lstStyle/>
        <a:p>
          <a:endParaRPr lang="en-US"/>
        </a:p>
      </dgm:t>
    </dgm:pt>
    <dgm:pt modelId="{C5F4241A-154F-45A7-B9AC-A012FD04F01F}" type="sibTrans" cxnId="{9D72B1FC-9223-463C-8D3E-EF55C8C2A05B}">
      <dgm:prSet/>
      <dgm:spPr/>
      <dgm:t>
        <a:bodyPr/>
        <a:lstStyle/>
        <a:p>
          <a:endParaRPr lang="en-US"/>
        </a:p>
      </dgm:t>
    </dgm:pt>
    <dgm:pt modelId="{B84A3B77-6BC7-4C18-9CF8-82D86D954CE6}">
      <dgm:prSet phldrT="[Text]" custT="1"/>
      <dgm:spPr/>
      <dgm:t>
        <a:bodyPr/>
        <a:lstStyle/>
        <a:p>
          <a:r>
            <a:rPr lang="en-US" sz="2400" dirty="0"/>
            <a:t>A qualifying E/M service must be provided within 6 months.</a:t>
          </a:r>
        </a:p>
      </dgm:t>
    </dgm:pt>
    <dgm:pt modelId="{9DAE12B5-ACD8-42DB-BA3F-B0338C696EF2}" type="parTrans" cxnId="{BFD0CAD9-85DF-4C74-933A-752784250A45}">
      <dgm:prSet/>
      <dgm:spPr/>
      <dgm:t>
        <a:bodyPr/>
        <a:lstStyle/>
        <a:p>
          <a:endParaRPr lang="en-US"/>
        </a:p>
      </dgm:t>
    </dgm:pt>
    <dgm:pt modelId="{5BE07251-4807-48AA-A0F9-0CD7254AA679}" type="sibTrans" cxnId="{BFD0CAD9-85DF-4C74-933A-752784250A45}">
      <dgm:prSet/>
      <dgm:spPr/>
      <dgm:t>
        <a:bodyPr/>
        <a:lstStyle/>
        <a:p>
          <a:endParaRPr lang="en-US"/>
        </a:p>
      </dgm:t>
    </dgm:pt>
    <dgm:pt modelId="{2352563F-2107-4D8C-A53B-AED456EC61F7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2400" b="1" dirty="0"/>
            <a:t>End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2400" dirty="0"/>
            <a:t>Six months after a triggering chemotherapy service.</a:t>
          </a:r>
        </a:p>
      </dgm:t>
    </dgm:pt>
    <dgm:pt modelId="{9ECED288-22EF-46AF-B605-952B5AD77697}" type="parTrans" cxnId="{AA7DADFB-087C-433B-8743-F159C1C6AFCA}">
      <dgm:prSet/>
      <dgm:spPr/>
      <dgm:t>
        <a:bodyPr/>
        <a:lstStyle/>
        <a:p>
          <a:endParaRPr lang="en-US"/>
        </a:p>
      </dgm:t>
    </dgm:pt>
    <dgm:pt modelId="{E65667E1-0BE8-41C0-9A35-2AE2FB7A73CF}" type="sibTrans" cxnId="{AA7DADFB-087C-433B-8743-F159C1C6AFCA}">
      <dgm:prSet/>
      <dgm:spPr/>
      <dgm:t>
        <a:bodyPr/>
        <a:lstStyle/>
        <a:p>
          <a:endParaRPr lang="en-US"/>
        </a:p>
      </dgm:t>
    </dgm:pt>
    <dgm:pt modelId="{D7FB97D7-3E20-4350-B97B-D0A1F96B4802}" type="pres">
      <dgm:prSet presAssocID="{49D3E997-9A3B-46BF-87A6-AC6D15029A8E}" presName="Name0" presStyleCnt="0">
        <dgm:presLayoutVars>
          <dgm:dir/>
          <dgm:resizeHandles val="exact"/>
        </dgm:presLayoutVars>
      </dgm:prSet>
      <dgm:spPr/>
    </dgm:pt>
    <dgm:pt modelId="{D36FF921-9239-4910-93E5-E282CE1CCF49}" type="pres">
      <dgm:prSet presAssocID="{49D3E997-9A3B-46BF-87A6-AC6D15029A8E}" presName="arrow" presStyleLbl="bgShp" presStyleIdx="0" presStyleCnt="1"/>
      <dgm:spPr/>
    </dgm:pt>
    <dgm:pt modelId="{78182841-91DE-45DD-BEBE-B6EC6D577BC4}" type="pres">
      <dgm:prSet presAssocID="{49D3E997-9A3B-46BF-87A6-AC6D15029A8E}" presName="points" presStyleCnt="0"/>
      <dgm:spPr/>
    </dgm:pt>
    <dgm:pt modelId="{25F6467C-5FA2-430D-87EF-6A3FD77868D9}" type="pres">
      <dgm:prSet presAssocID="{24E907CF-2637-4DEC-A710-8AABDBF53F65}" presName="compositeA" presStyleCnt="0"/>
      <dgm:spPr/>
    </dgm:pt>
    <dgm:pt modelId="{7DAE48CB-3F5F-4A7A-9E6A-11EE5CCAF8D3}" type="pres">
      <dgm:prSet presAssocID="{24E907CF-2637-4DEC-A710-8AABDBF53F65}" presName="textA" presStyleLbl="revTx" presStyleIdx="0" presStyleCnt="3" custScaleX="134699">
        <dgm:presLayoutVars>
          <dgm:bulletEnabled val="1"/>
        </dgm:presLayoutVars>
      </dgm:prSet>
      <dgm:spPr/>
    </dgm:pt>
    <dgm:pt modelId="{190DB1D8-6E17-4AF1-9764-CD5C7345114F}" type="pres">
      <dgm:prSet presAssocID="{24E907CF-2637-4DEC-A710-8AABDBF53F65}" presName="circleA" presStyleLbl="node1" presStyleIdx="0" presStyleCnt="3"/>
      <dgm:spPr/>
    </dgm:pt>
    <dgm:pt modelId="{D8CE1859-DF29-4E08-88EA-866419D7DA8E}" type="pres">
      <dgm:prSet presAssocID="{24E907CF-2637-4DEC-A710-8AABDBF53F65}" presName="spaceA" presStyleCnt="0"/>
      <dgm:spPr/>
    </dgm:pt>
    <dgm:pt modelId="{49F051AA-DA25-4954-857D-21F44AA536BC}" type="pres">
      <dgm:prSet presAssocID="{C5F4241A-154F-45A7-B9AC-A012FD04F01F}" presName="space" presStyleCnt="0"/>
      <dgm:spPr/>
    </dgm:pt>
    <dgm:pt modelId="{887E59DC-A124-4D8E-8BD7-16DBE21583D9}" type="pres">
      <dgm:prSet presAssocID="{B84A3B77-6BC7-4C18-9CF8-82D86D954CE6}" presName="compositeB" presStyleCnt="0"/>
      <dgm:spPr/>
    </dgm:pt>
    <dgm:pt modelId="{8B63D6C0-D0AB-4EA8-946B-9DD9E58F5139}" type="pres">
      <dgm:prSet presAssocID="{B84A3B77-6BC7-4C18-9CF8-82D86D954CE6}" presName="textB" presStyleLbl="revTx" presStyleIdx="1" presStyleCnt="3">
        <dgm:presLayoutVars>
          <dgm:bulletEnabled val="1"/>
        </dgm:presLayoutVars>
      </dgm:prSet>
      <dgm:spPr/>
    </dgm:pt>
    <dgm:pt modelId="{72BEE74D-163A-47EF-8EA8-00A1F60CD6B1}" type="pres">
      <dgm:prSet presAssocID="{B84A3B77-6BC7-4C18-9CF8-82D86D954CE6}" presName="circleB" presStyleLbl="node1" presStyleIdx="1" presStyleCnt="3"/>
      <dgm:spPr/>
    </dgm:pt>
    <dgm:pt modelId="{4D6A6130-98DA-4606-9CA8-FFC02F8D4E7B}" type="pres">
      <dgm:prSet presAssocID="{B84A3B77-6BC7-4C18-9CF8-82D86D954CE6}" presName="spaceB" presStyleCnt="0"/>
      <dgm:spPr/>
    </dgm:pt>
    <dgm:pt modelId="{A7100162-EAE0-42EE-AB9E-ABDF16CA62D8}" type="pres">
      <dgm:prSet presAssocID="{5BE07251-4807-48AA-A0F9-0CD7254AA679}" presName="space" presStyleCnt="0"/>
      <dgm:spPr/>
    </dgm:pt>
    <dgm:pt modelId="{178F15BC-2214-44D3-9E81-5BA8D7DFC251}" type="pres">
      <dgm:prSet presAssocID="{2352563F-2107-4D8C-A53B-AED456EC61F7}" presName="compositeA" presStyleCnt="0"/>
      <dgm:spPr/>
    </dgm:pt>
    <dgm:pt modelId="{D7D1B813-E302-49B8-A49A-228B9092E296}" type="pres">
      <dgm:prSet presAssocID="{2352563F-2107-4D8C-A53B-AED456EC61F7}" presName="textA" presStyleLbl="revTx" presStyleIdx="2" presStyleCnt="3" custScaleX="112001">
        <dgm:presLayoutVars>
          <dgm:bulletEnabled val="1"/>
        </dgm:presLayoutVars>
      </dgm:prSet>
      <dgm:spPr/>
    </dgm:pt>
    <dgm:pt modelId="{F1551AE0-8CCD-4E39-AC3F-72C50DCA24CC}" type="pres">
      <dgm:prSet presAssocID="{2352563F-2107-4D8C-A53B-AED456EC61F7}" presName="circleA" presStyleLbl="node1" presStyleIdx="2" presStyleCnt="3"/>
      <dgm:spPr/>
    </dgm:pt>
    <dgm:pt modelId="{4F4F0816-B9A9-46FB-900D-C261160EA495}" type="pres">
      <dgm:prSet presAssocID="{2352563F-2107-4D8C-A53B-AED456EC61F7}" presName="spaceA" presStyleCnt="0"/>
      <dgm:spPr/>
    </dgm:pt>
  </dgm:ptLst>
  <dgm:cxnLst>
    <dgm:cxn modelId="{4DA28433-5A3C-4BE0-AC1B-62C2496EB264}" type="presOf" srcId="{49D3E997-9A3B-46BF-87A6-AC6D15029A8E}" destId="{D7FB97D7-3E20-4350-B97B-D0A1F96B4802}" srcOrd="0" destOrd="0" presId="urn:microsoft.com/office/officeart/2005/8/layout/hProcess11"/>
    <dgm:cxn modelId="{1F585D3C-82AC-4FF2-866D-65D31B9E5583}" type="presOf" srcId="{2352563F-2107-4D8C-A53B-AED456EC61F7}" destId="{D7D1B813-E302-49B8-A49A-228B9092E296}" srcOrd="0" destOrd="0" presId="urn:microsoft.com/office/officeart/2005/8/layout/hProcess11"/>
    <dgm:cxn modelId="{174F9DB8-FA91-40F0-8891-545B18AD87DF}" type="presOf" srcId="{24E907CF-2637-4DEC-A710-8AABDBF53F65}" destId="{7DAE48CB-3F5F-4A7A-9E6A-11EE5CCAF8D3}" srcOrd="0" destOrd="0" presId="urn:microsoft.com/office/officeart/2005/8/layout/hProcess11"/>
    <dgm:cxn modelId="{BFD0CAD9-85DF-4C74-933A-752784250A45}" srcId="{49D3E997-9A3B-46BF-87A6-AC6D15029A8E}" destId="{B84A3B77-6BC7-4C18-9CF8-82D86D954CE6}" srcOrd="1" destOrd="0" parTransId="{9DAE12B5-ACD8-42DB-BA3F-B0338C696EF2}" sibTransId="{5BE07251-4807-48AA-A0F9-0CD7254AA679}"/>
    <dgm:cxn modelId="{AA7DADFB-087C-433B-8743-F159C1C6AFCA}" srcId="{49D3E997-9A3B-46BF-87A6-AC6D15029A8E}" destId="{2352563F-2107-4D8C-A53B-AED456EC61F7}" srcOrd="2" destOrd="0" parTransId="{9ECED288-22EF-46AF-B605-952B5AD77697}" sibTransId="{E65667E1-0BE8-41C0-9A35-2AE2FB7A73CF}"/>
    <dgm:cxn modelId="{9D72B1FC-9223-463C-8D3E-EF55C8C2A05B}" srcId="{49D3E997-9A3B-46BF-87A6-AC6D15029A8E}" destId="{24E907CF-2637-4DEC-A710-8AABDBF53F65}" srcOrd="0" destOrd="0" parTransId="{78E99DCC-5EC5-4B9D-AD67-31BE9264C7B1}" sibTransId="{C5F4241A-154F-45A7-B9AC-A012FD04F01F}"/>
    <dgm:cxn modelId="{35B209FF-D98C-4D38-A7E3-7282A9D0949B}" type="presOf" srcId="{B84A3B77-6BC7-4C18-9CF8-82D86D954CE6}" destId="{8B63D6C0-D0AB-4EA8-946B-9DD9E58F5139}" srcOrd="0" destOrd="0" presId="urn:microsoft.com/office/officeart/2005/8/layout/hProcess11"/>
    <dgm:cxn modelId="{E44EB87C-3F85-423F-8C46-AE5B92BE111D}" type="presParOf" srcId="{D7FB97D7-3E20-4350-B97B-D0A1F96B4802}" destId="{D36FF921-9239-4910-93E5-E282CE1CCF49}" srcOrd="0" destOrd="0" presId="urn:microsoft.com/office/officeart/2005/8/layout/hProcess11"/>
    <dgm:cxn modelId="{ED672321-9F60-477A-8437-3E408691919C}" type="presParOf" srcId="{D7FB97D7-3E20-4350-B97B-D0A1F96B4802}" destId="{78182841-91DE-45DD-BEBE-B6EC6D577BC4}" srcOrd="1" destOrd="0" presId="urn:microsoft.com/office/officeart/2005/8/layout/hProcess11"/>
    <dgm:cxn modelId="{684820C0-9E40-4748-9821-D66AD1AE6B66}" type="presParOf" srcId="{78182841-91DE-45DD-BEBE-B6EC6D577BC4}" destId="{25F6467C-5FA2-430D-87EF-6A3FD77868D9}" srcOrd="0" destOrd="0" presId="urn:microsoft.com/office/officeart/2005/8/layout/hProcess11"/>
    <dgm:cxn modelId="{CFE5D52F-AC9B-4BCC-A1C1-AA958F1847A5}" type="presParOf" srcId="{25F6467C-5FA2-430D-87EF-6A3FD77868D9}" destId="{7DAE48CB-3F5F-4A7A-9E6A-11EE5CCAF8D3}" srcOrd="0" destOrd="0" presId="urn:microsoft.com/office/officeart/2005/8/layout/hProcess11"/>
    <dgm:cxn modelId="{3F5BD4FC-C4F1-46C4-8726-C697DB8F34FF}" type="presParOf" srcId="{25F6467C-5FA2-430D-87EF-6A3FD77868D9}" destId="{190DB1D8-6E17-4AF1-9764-CD5C7345114F}" srcOrd="1" destOrd="0" presId="urn:microsoft.com/office/officeart/2005/8/layout/hProcess11"/>
    <dgm:cxn modelId="{ED1915D5-6F00-4AB7-AE23-0430774D7223}" type="presParOf" srcId="{25F6467C-5FA2-430D-87EF-6A3FD77868D9}" destId="{D8CE1859-DF29-4E08-88EA-866419D7DA8E}" srcOrd="2" destOrd="0" presId="urn:microsoft.com/office/officeart/2005/8/layout/hProcess11"/>
    <dgm:cxn modelId="{B5E8A9BB-3BC7-4F31-97DB-539832208148}" type="presParOf" srcId="{78182841-91DE-45DD-BEBE-B6EC6D577BC4}" destId="{49F051AA-DA25-4954-857D-21F44AA536BC}" srcOrd="1" destOrd="0" presId="urn:microsoft.com/office/officeart/2005/8/layout/hProcess11"/>
    <dgm:cxn modelId="{8F8D6597-454A-4E6B-83E5-AAF63E12187D}" type="presParOf" srcId="{78182841-91DE-45DD-BEBE-B6EC6D577BC4}" destId="{887E59DC-A124-4D8E-8BD7-16DBE21583D9}" srcOrd="2" destOrd="0" presId="urn:microsoft.com/office/officeart/2005/8/layout/hProcess11"/>
    <dgm:cxn modelId="{8A062CD6-8C69-482F-AB9A-F9612030EB5F}" type="presParOf" srcId="{887E59DC-A124-4D8E-8BD7-16DBE21583D9}" destId="{8B63D6C0-D0AB-4EA8-946B-9DD9E58F5139}" srcOrd="0" destOrd="0" presId="urn:microsoft.com/office/officeart/2005/8/layout/hProcess11"/>
    <dgm:cxn modelId="{CBFB0A81-72B6-4C81-818E-8215ECA69939}" type="presParOf" srcId="{887E59DC-A124-4D8E-8BD7-16DBE21583D9}" destId="{72BEE74D-163A-47EF-8EA8-00A1F60CD6B1}" srcOrd="1" destOrd="0" presId="urn:microsoft.com/office/officeart/2005/8/layout/hProcess11"/>
    <dgm:cxn modelId="{77968F0E-AC22-452D-95B5-6ABCE3F9FEAC}" type="presParOf" srcId="{887E59DC-A124-4D8E-8BD7-16DBE21583D9}" destId="{4D6A6130-98DA-4606-9CA8-FFC02F8D4E7B}" srcOrd="2" destOrd="0" presId="urn:microsoft.com/office/officeart/2005/8/layout/hProcess11"/>
    <dgm:cxn modelId="{63B200FA-4E54-4A14-83EA-D779AB6251FA}" type="presParOf" srcId="{78182841-91DE-45DD-BEBE-B6EC6D577BC4}" destId="{A7100162-EAE0-42EE-AB9E-ABDF16CA62D8}" srcOrd="3" destOrd="0" presId="urn:microsoft.com/office/officeart/2005/8/layout/hProcess11"/>
    <dgm:cxn modelId="{27E1BEAF-0DF5-413C-8D3F-DFDEE6128A1C}" type="presParOf" srcId="{78182841-91DE-45DD-BEBE-B6EC6D577BC4}" destId="{178F15BC-2214-44D3-9E81-5BA8D7DFC251}" srcOrd="4" destOrd="0" presId="urn:microsoft.com/office/officeart/2005/8/layout/hProcess11"/>
    <dgm:cxn modelId="{14D64D00-82BC-4FC3-8506-CC9ED292C323}" type="presParOf" srcId="{178F15BC-2214-44D3-9E81-5BA8D7DFC251}" destId="{D7D1B813-E302-49B8-A49A-228B9092E296}" srcOrd="0" destOrd="0" presId="urn:microsoft.com/office/officeart/2005/8/layout/hProcess11"/>
    <dgm:cxn modelId="{61E29A2A-57F8-4838-9912-4B84A650C40F}" type="presParOf" srcId="{178F15BC-2214-44D3-9E81-5BA8D7DFC251}" destId="{F1551AE0-8CCD-4E39-AC3F-72C50DCA24CC}" srcOrd="1" destOrd="0" presId="urn:microsoft.com/office/officeart/2005/8/layout/hProcess11"/>
    <dgm:cxn modelId="{6E2ECDB7-3C3D-47B5-BD60-26E7589BEF37}" type="presParOf" srcId="{178F15BC-2214-44D3-9E81-5BA8D7DFC251}" destId="{4F4F0816-B9A9-46FB-900D-C261160EA495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CAAF064-5C8C-471F-A709-5806F43ABDEA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3FE7CA4-9730-45CD-833B-92B83AB069A9}">
      <dgm:prSet/>
      <dgm:spPr/>
      <dgm:t>
        <a:bodyPr anchor="ctr"/>
        <a:lstStyle/>
        <a:p>
          <a:r>
            <a:rPr lang="en-US" b="1" dirty="0"/>
            <a:t>Episode Attribution to EOM Participants</a:t>
          </a:r>
          <a:endParaRPr lang="en-US" dirty="0"/>
        </a:p>
      </dgm:t>
    </dgm:pt>
    <dgm:pt modelId="{C6BF9BE1-DD1C-400B-B41F-8ABC72D0847F}" type="parTrans" cxnId="{E249C570-8E22-48C4-B697-E3A20E226EEB}">
      <dgm:prSet/>
      <dgm:spPr/>
      <dgm:t>
        <a:bodyPr/>
        <a:lstStyle/>
        <a:p>
          <a:endParaRPr lang="en-US"/>
        </a:p>
      </dgm:t>
    </dgm:pt>
    <dgm:pt modelId="{3A9AA2A7-237D-4CF9-81B6-F3FF40CE233D}" type="sibTrans" cxnId="{E249C570-8E22-48C4-B697-E3A20E226EEB}">
      <dgm:prSet/>
      <dgm:spPr/>
      <dgm:t>
        <a:bodyPr/>
        <a:lstStyle/>
        <a:p>
          <a:endParaRPr lang="en-US"/>
        </a:p>
      </dgm:t>
    </dgm:pt>
    <dgm:pt modelId="{71070046-D311-4897-ABCB-EF2266F9EF93}">
      <dgm:prSet/>
      <dgm:spPr/>
      <dgm:t>
        <a:bodyPr anchor="ctr"/>
        <a:lstStyle/>
        <a:p>
          <a:r>
            <a:rPr lang="en-US" dirty="0"/>
            <a:t>Episodes are attributed to the eligible oncology PGP providing the first qualifying  E/M service </a:t>
          </a:r>
          <a:r>
            <a:rPr lang="en-US" i="1" dirty="0"/>
            <a:t>after</a:t>
          </a:r>
          <a:r>
            <a:rPr lang="en-US" dirty="0"/>
            <a:t> the initiating chemotherapy.</a:t>
          </a:r>
        </a:p>
      </dgm:t>
    </dgm:pt>
    <dgm:pt modelId="{3625B2E3-7ABC-4270-9EDC-06D0A379FE70}" type="parTrans" cxnId="{04E7CD6E-BC9A-44B0-866F-072212208A1D}">
      <dgm:prSet/>
      <dgm:spPr/>
      <dgm:t>
        <a:bodyPr/>
        <a:lstStyle/>
        <a:p>
          <a:endParaRPr lang="en-US"/>
        </a:p>
      </dgm:t>
    </dgm:pt>
    <dgm:pt modelId="{26E4536B-3369-476E-A37C-A1C61CD17C75}" type="sibTrans" cxnId="{04E7CD6E-BC9A-44B0-866F-072212208A1D}">
      <dgm:prSet/>
      <dgm:spPr/>
      <dgm:t>
        <a:bodyPr/>
        <a:lstStyle/>
        <a:p>
          <a:endParaRPr lang="en-US"/>
        </a:p>
      </dgm:t>
    </dgm:pt>
    <dgm:pt modelId="{8A532A75-3A1A-4105-A4AB-DC80A964E3EF}">
      <dgm:prSet/>
      <dgm:spPr/>
      <dgm:t>
        <a:bodyPr anchor="ctr"/>
        <a:lstStyle/>
        <a:p>
          <a:r>
            <a:rPr lang="en-US" dirty="0"/>
            <a:t>PGP has at least </a:t>
          </a:r>
          <a:r>
            <a:rPr lang="en-US" b="1" dirty="0"/>
            <a:t>25% of  the cancer-related E/M services </a:t>
          </a:r>
          <a:r>
            <a:rPr lang="en-US" dirty="0"/>
            <a:t>during the episode.</a:t>
          </a:r>
        </a:p>
      </dgm:t>
    </dgm:pt>
    <dgm:pt modelId="{D9DB103B-212C-47D7-8A95-8FB496BF2168}" type="parTrans" cxnId="{C8351FEA-1511-4052-8AFD-3694D0DED11C}">
      <dgm:prSet/>
      <dgm:spPr/>
      <dgm:t>
        <a:bodyPr/>
        <a:lstStyle/>
        <a:p>
          <a:endParaRPr lang="en-US"/>
        </a:p>
      </dgm:t>
    </dgm:pt>
    <dgm:pt modelId="{298A2F8D-46C5-4132-A2B8-D4E15B8CB3CF}" type="sibTrans" cxnId="{C8351FEA-1511-4052-8AFD-3694D0DED11C}">
      <dgm:prSet/>
      <dgm:spPr/>
      <dgm:t>
        <a:bodyPr/>
        <a:lstStyle/>
        <a:p>
          <a:endParaRPr lang="en-US"/>
        </a:p>
      </dgm:t>
    </dgm:pt>
    <dgm:pt modelId="{A6162310-79FF-459C-AA6D-27A0F93B33C5}">
      <dgm:prSet/>
      <dgm:spPr/>
      <dgm:t>
        <a:bodyPr anchor="ctr"/>
        <a:lstStyle/>
        <a:p>
          <a:r>
            <a:rPr lang="en-US" dirty="0"/>
            <a:t>If the initiating oncology PGP does not bill at least 25% of cancer-related E/M services during the episode, attribution is based on </a:t>
          </a:r>
          <a:r>
            <a:rPr lang="en-US" b="1" dirty="0"/>
            <a:t>plurality of cancer-related E/M services </a:t>
          </a:r>
          <a:r>
            <a:rPr lang="en-US" dirty="0"/>
            <a:t>at an oncology PGP.</a:t>
          </a:r>
        </a:p>
      </dgm:t>
    </dgm:pt>
    <dgm:pt modelId="{92869B9A-189B-4B69-9541-874BC7A84097}" type="parTrans" cxnId="{64184CDA-27FE-4C44-98C8-F83A42AB996A}">
      <dgm:prSet/>
      <dgm:spPr/>
      <dgm:t>
        <a:bodyPr/>
        <a:lstStyle/>
        <a:p>
          <a:endParaRPr lang="en-US"/>
        </a:p>
      </dgm:t>
    </dgm:pt>
    <dgm:pt modelId="{93444D15-4C3A-4575-AFD1-41C09EF0A8F6}" type="sibTrans" cxnId="{64184CDA-27FE-4C44-98C8-F83A42AB996A}">
      <dgm:prSet/>
      <dgm:spPr/>
      <dgm:t>
        <a:bodyPr/>
        <a:lstStyle/>
        <a:p>
          <a:endParaRPr lang="en-US"/>
        </a:p>
      </dgm:t>
    </dgm:pt>
    <dgm:pt modelId="{E2757F7C-2F8C-486C-BBF7-2DDB877FA4A4}" type="pres">
      <dgm:prSet presAssocID="{0CAAF064-5C8C-471F-A709-5806F43ABDEA}" presName="vert0" presStyleCnt="0">
        <dgm:presLayoutVars>
          <dgm:dir/>
          <dgm:animOne val="branch"/>
          <dgm:animLvl val="lvl"/>
        </dgm:presLayoutVars>
      </dgm:prSet>
      <dgm:spPr/>
    </dgm:pt>
    <dgm:pt modelId="{03E6AF16-C290-4BED-8351-9799E8B90E9B}" type="pres">
      <dgm:prSet presAssocID="{C3FE7CA4-9730-45CD-833B-92B83AB069A9}" presName="thickLine" presStyleLbl="alignNode1" presStyleIdx="0" presStyleCnt="1"/>
      <dgm:spPr/>
    </dgm:pt>
    <dgm:pt modelId="{1B22C4C1-FE91-4CED-B5E6-D8A71F5ED0DB}" type="pres">
      <dgm:prSet presAssocID="{C3FE7CA4-9730-45CD-833B-92B83AB069A9}" presName="horz1" presStyleCnt="0"/>
      <dgm:spPr/>
    </dgm:pt>
    <dgm:pt modelId="{979AEA1C-1DA6-43DE-9F18-90A1EAF9F3A6}" type="pres">
      <dgm:prSet presAssocID="{C3FE7CA4-9730-45CD-833B-92B83AB069A9}" presName="tx1" presStyleLbl="revTx" presStyleIdx="0" presStyleCnt="4"/>
      <dgm:spPr/>
    </dgm:pt>
    <dgm:pt modelId="{760A4060-8809-4D90-9A1B-E0632FBF8608}" type="pres">
      <dgm:prSet presAssocID="{C3FE7CA4-9730-45CD-833B-92B83AB069A9}" presName="vert1" presStyleCnt="0"/>
      <dgm:spPr/>
    </dgm:pt>
    <dgm:pt modelId="{76236F54-AC6C-45F8-9A49-DEAD13983640}" type="pres">
      <dgm:prSet presAssocID="{71070046-D311-4897-ABCB-EF2266F9EF93}" presName="vertSpace2a" presStyleCnt="0"/>
      <dgm:spPr/>
    </dgm:pt>
    <dgm:pt modelId="{515CEEF4-D596-44B3-B87F-825438F720C8}" type="pres">
      <dgm:prSet presAssocID="{71070046-D311-4897-ABCB-EF2266F9EF93}" presName="horz2" presStyleCnt="0"/>
      <dgm:spPr/>
    </dgm:pt>
    <dgm:pt modelId="{47DEFB57-3AAD-4919-AE46-D656F46599F3}" type="pres">
      <dgm:prSet presAssocID="{71070046-D311-4897-ABCB-EF2266F9EF93}" presName="horzSpace2" presStyleCnt="0"/>
      <dgm:spPr/>
    </dgm:pt>
    <dgm:pt modelId="{4EB32459-77F8-4EE5-AAD5-5A9D9EBDBF18}" type="pres">
      <dgm:prSet presAssocID="{71070046-D311-4897-ABCB-EF2266F9EF93}" presName="tx2" presStyleLbl="revTx" presStyleIdx="1" presStyleCnt="4"/>
      <dgm:spPr/>
    </dgm:pt>
    <dgm:pt modelId="{1F69EE53-B0E9-4CC2-8629-F22AA8BD6360}" type="pres">
      <dgm:prSet presAssocID="{71070046-D311-4897-ABCB-EF2266F9EF93}" presName="vert2" presStyleCnt="0"/>
      <dgm:spPr/>
    </dgm:pt>
    <dgm:pt modelId="{2539AB67-523D-4076-A348-6972A570041B}" type="pres">
      <dgm:prSet presAssocID="{71070046-D311-4897-ABCB-EF2266F9EF93}" presName="thinLine2b" presStyleLbl="callout" presStyleIdx="0" presStyleCnt="3"/>
      <dgm:spPr/>
    </dgm:pt>
    <dgm:pt modelId="{00C35EEA-A9DB-4744-82CF-69895D79ED2E}" type="pres">
      <dgm:prSet presAssocID="{71070046-D311-4897-ABCB-EF2266F9EF93}" presName="vertSpace2b" presStyleCnt="0"/>
      <dgm:spPr/>
    </dgm:pt>
    <dgm:pt modelId="{A831E8D3-1768-4DC8-8E01-7117BCC63B18}" type="pres">
      <dgm:prSet presAssocID="{8A532A75-3A1A-4105-A4AB-DC80A964E3EF}" presName="horz2" presStyleCnt="0"/>
      <dgm:spPr/>
    </dgm:pt>
    <dgm:pt modelId="{78DD8B6F-4FA4-4973-9BC2-998354CA8E13}" type="pres">
      <dgm:prSet presAssocID="{8A532A75-3A1A-4105-A4AB-DC80A964E3EF}" presName="horzSpace2" presStyleCnt="0"/>
      <dgm:spPr/>
    </dgm:pt>
    <dgm:pt modelId="{D0E8EC4C-E99E-493D-B167-4B7029AB44C9}" type="pres">
      <dgm:prSet presAssocID="{8A532A75-3A1A-4105-A4AB-DC80A964E3EF}" presName="tx2" presStyleLbl="revTx" presStyleIdx="2" presStyleCnt="4"/>
      <dgm:spPr/>
    </dgm:pt>
    <dgm:pt modelId="{9BF94CE2-77ED-47AE-B392-DA23753CD508}" type="pres">
      <dgm:prSet presAssocID="{8A532A75-3A1A-4105-A4AB-DC80A964E3EF}" presName="vert2" presStyleCnt="0"/>
      <dgm:spPr/>
    </dgm:pt>
    <dgm:pt modelId="{67AD5A02-66DE-4369-BFEA-368DB18C5402}" type="pres">
      <dgm:prSet presAssocID="{8A532A75-3A1A-4105-A4AB-DC80A964E3EF}" presName="thinLine2b" presStyleLbl="callout" presStyleIdx="1" presStyleCnt="3"/>
      <dgm:spPr/>
    </dgm:pt>
    <dgm:pt modelId="{AB96F566-8CB1-4D6F-B905-01E7B7C0F101}" type="pres">
      <dgm:prSet presAssocID="{8A532A75-3A1A-4105-A4AB-DC80A964E3EF}" presName="vertSpace2b" presStyleCnt="0"/>
      <dgm:spPr/>
    </dgm:pt>
    <dgm:pt modelId="{CA758938-CC13-48B5-BE4B-243B61D8627B}" type="pres">
      <dgm:prSet presAssocID="{A6162310-79FF-459C-AA6D-27A0F93B33C5}" presName="horz2" presStyleCnt="0"/>
      <dgm:spPr/>
    </dgm:pt>
    <dgm:pt modelId="{3D4152C0-0E82-4843-8859-9B4FF3E6296F}" type="pres">
      <dgm:prSet presAssocID="{A6162310-79FF-459C-AA6D-27A0F93B33C5}" presName="horzSpace2" presStyleCnt="0"/>
      <dgm:spPr/>
    </dgm:pt>
    <dgm:pt modelId="{4398D641-4FF4-4A53-8182-E2D041C444B8}" type="pres">
      <dgm:prSet presAssocID="{A6162310-79FF-459C-AA6D-27A0F93B33C5}" presName="tx2" presStyleLbl="revTx" presStyleIdx="3" presStyleCnt="4"/>
      <dgm:spPr/>
    </dgm:pt>
    <dgm:pt modelId="{0D64A6D9-0306-4FAC-AD2C-EB9335572B75}" type="pres">
      <dgm:prSet presAssocID="{A6162310-79FF-459C-AA6D-27A0F93B33C5}" presName="vert2" presStyleCnt="0"/>
      <dgm:spPr/>
    </dgm:pt>
    <dgm:pt modelId="{61EE31E3-4B18-4D0B-BFCD-B69C04733383}" type="pres">
      <dgm:prSet presAssocID="{A6162310-79FF-459C-AA6D-27A0F93B33C5}" presName="thinLine2b" presStyleLbl="callout" presStyleIdx="2" presStyleCnt="3"/>
      <dgm:spPr/>
    </dgm:pt>
    <dgm:pt modelId="{4E73C599-BDAA-4900-98CE-D0AA89448D62}" type="pres">
      <dgm:prSet presAssocID="{A6162310-79FF-459C-AA6D-27A0F93B33C5}" presName="vertSpace2b" presStyleCnt="0"/>
      <dgm:spPr/>
    </dgm:pt>
  </dgm:ptLst>
  <dgm:cxnLst>
    <dgm:cxn modelId="{D4EAE206-BCC7-4F41-AFFC-8C667CD84205}" type="presOf" srcId="{C3FE7CA4-9730-45CD-833B-92B83AB069A9}" destId="{979AEA1C-1DA6-43DE-9F18-90A1EAF9F3A6}" srcOrd="0" destOrd="0" presId="urn:microsoft.com/office/officeart/2008/layout/LinedList"/>
    <dgm:cxn modelId="{04E7CD6E-BC9A-44B0-866F-072212208A1D}" srcId="{C3FE7CA4-9730-45CD-833B-92B83AB069A9}" destId="{71070046-D311-4897-ABCB-EF2266F9EF93}" srcOrd="0" destOrd="0" parTransId="{3625B2E3-7ABC-4270-9EDC-06D0A379FE70}" sibTransId="{26E4536B-3369-476E-A37C-A1C61CD17C75}"/>
    <dgm:cxn modelId="{E249C570-8E22-48C4-B697-E3A20E226EEB}" srcId="{0CAAF064-5C8C-471F-A709-5806F43ABDEA}" destId="{C3FE7CA4-9730-45CD-833B-92B83AB069A9}" srcOrd="0" destOrd="0" parTransId="{C6BF9BE1-DD1C-400B-B41F-8ABC72D0847F}" sibTransId="{3A9AA2A7-237D-4CF9-81B6-F3FF40CE233D}"/>
    <dgm:cxn modelId="{19DF30A0-C173-4409-8939-B2B38D55AD50}" type="presOf" srcId="{71070046-D311-4897-ABCB-EF2266F9EF93}" destId="{4EB32459-77F8-4EE5-AAD5-5A9D9EBDBF18}" srcOrd="0" destOrd="0" presId="urn:microsoft.com/office/officeart/2008/layout/LinedList"/>
    <dgm:cxn modelId="{0412A4AF-1ACF-429B-A7D4-092D9DC2FD7E}" type="presOf" srcId="{A6162310-79FF-459C-AA6D-27A0F93B33C5}" destId="{4398D641-4FF4-4A53-8182-E2D041C444B8}" srcOrd="0" destOrd="0" presId="urn:microsoft.com/office/officeart/2008/layout/LinedList"/>
    <dgm:cxn modelId="{64184CDA-27FE-4C44-98C8-F83A42AB996A}" srcId="{C3FE7CA4-9730-45CD-833B-92B83AB069A9}" destId="{A6162310-79FF-459C-AA6D-27A0F93B33C5}" srcOrd="2" destOrd="0" parTransId="{92869B9A-189B-4B69-9541-874BC7A84097}" sibTransId="{93444D15-4C3A-4575-AFD1-41C09EF0A8F6}"/>
    <dgm:cxn modelId="{336275DC-D928-46E7-9AC8-FD2CC95CB104}" type="presOf" srcId="{0CAAF064-5C8C-471F-A709-5806F43ABDEA}" destId="{E2757F7C-2F8C-486C-BBF7-2DDB877FA4A4}" srcOrd="0" destOrd="0" presId="urn:microsoft.com/office/officeart/2008/layout/LinedList"/>
    <dgm:cxn modelId="{C8351FEA-1511-4052-8AFD-3694D0DED11C}" srcId="{C3FE7CA4-9730-45CD-833B-92B83AB069A9}" destId="{8A532A75-3A1A-4105-A4AB-DC80A964E3EF}" srcOrd="1" destOrd="0" parTransId="{D9DB103B-212C-47D7-8A95-8FB496BF2168}" sibTransId="{298A2F8D-46C5-4132-A2B8-D4E15B8CB3CF}"/>
    <dgm:cxn modelId="{BDBF6BFA-158C-4F8F-8892-2C67E7E9CD38}" type="presOf" srcId="{8A532A75-3A1A-4105-A4AB-DC80A964E3EF}" destId="{D0E8EC4C-E99E-493D-B167-4B7029AB44C9}" srcOrd="0" destOrd="0" presId="urn:microsoft.com/office/officeart/2008/layout/LinedList"/>
    <dgm:cxn modelId="{CB96DE87-966B-42EF-BA38-B3457F833585}" type="presParOf" srcId="{E2757F7C-2F8C-486C-BBF7-2DDB877FA4A4}" destId="{03E6AF16-C290-4BED-8351-9799E8B90E9B}" srcOrd="0" destOrd="0" presId="urn:microsoft.com/office/officeart/2008/layout/LinedList"/>
    <dgm:cxn modelId="{F1EAFEDF-16E9-4D04-A164-D58220026DD3}" type="presParOf" srcId="{E2757F7C-2F8C-486C-BBF7-2DDB877FA4A4}" destId="{1B22C4C1-FE91-4CED-B5E6-D8A71F5ED0DB}" srcOrd="1" destOrd="0" presId="urn:microsoft.com/office/officeart/2008/layout/LinedList"/>
    <dgm:cxn modelId="{744C74BF-AF59-404B-8031-F5ADCF69E509}" type="presParOf" srcId="{1B22C4C1-FE91-4CED-B5E6-D8A71F5ED0DB}" destId="{979AEA1C-1DA6-43DE-9F18-90A1EAF9F3A6}" srcOrd="0" destOrd="0" presId="urn:microsoft.com/office/officeart/2008/layout/LinedList"/>
    <dgm:cxn modelId="{F10EB68D-C7FD-4A99-9381-CCA81B7BA9C7}" type="presParOf" srcId="{1B22C4C1-FE91-4CED-B5E6-D8A71F5ED0DB}" destId="{760A4060-8809-4D90-9A1B-E0632FBF8608}" srcOrd="1" destOrd="0" presId="urn:microsoft.com/office/officeart/2008/layout/LinedList"/>
    <dgm:cxn modelId="{44FA9534-43C5-4C5E-A05E-E593EFA735D4}" type="presParOf" srcId="{760A4060-8809-4D90-9A1B-E0632FBF8608}" destId="{76236F54-AC6C-45F8-9A49-DEAD13983640}" srcOrd="0" destOrd="0" presId="urn:microsoft.com/office/officeart/2008/layout/LinedList"/>
    <dgm:cxn modelId="{5AE252FC-4DC8-427B-8DB7-F6D86C9B1486}" type="presParOf" srcId="{760A4060-8809-4D90-9A1B-E0632FBF8608}" destId="{515CEEF4-D596-44B3-B87F-825438F720C8}" srcOrd="1" destOrd="0" presId="urn:microsoft.com/office/officeart/2008/layout/LinedList"/>
    <dgm:cxn modelId="{D6ECA3AA-A557-4ED9-B51E-AFF4C50FB29D}" type="presParOf" srcId="{515CEEF4-D596-44B3-B87F-825438F720C8}" destId="{47DEFB57-3AAD-4919-AE46-D656F46599F3}" srcOrd="0" destOrd="0" presId="urn:microsoft.com/office/officeart/2008/layout/LinedList"/>
    <dgm:cxn modelId="{E784122E-FBE3-44D9-8CA0-4A61A9448B82}" type="presParOf" srcId="{515CEEF4-D596-44B3-B87F-825438F720C8}" destId="{4EB32459-77F8-4EE5-AAD5-5A9D9EBDBF18}" srcOrd="1" destOrd="0" presId="urn:microsoft.com/office/officeart/2008/layout/LinedList"/>
    <dgm:cxn modelId="{608EE71A-6F88-48DA-8463-F8CA14D01A6B}" type="presParOf" srcId="{515CEEF4-D596-44B3-B87F-825438F720C8}" destId="{1F69EE53-B0E9-4CC2-8629-F22AA8BD6360}" srcOrd="2" destOrd="0" presId="urn:microsoft.com/office/officeart/2008/layout/LinedList"/>
    <dgm:cxn modelId="{4B755CAB-C184-4BDE-9941-9F6EA4354DEC}" type="presParOf" srcId="{760A4060-8809-4D90-9A1B-E0632FBF8608}" destId="{2539AB67-523D-4076-A348-6972A570041B}" srcOrd="2" destOrd="0" presId="urn:microsoft.com/office/officeart/2008/layout/LinedList"/>
    <dgm:cxn modelId="{DEB43C65-8F5F-4E0B-80D2-975898F80BF7}" type="presParOf" srcId="{760A4060-8809-4D90-9A1B-E0632FBF8608}" destId="{00C35EEA-A9DB-4744-82CF-69895D79ED2E}" srcOrd="3" destOrd="0" presId="urn:microsoft.com/office/officeart/2008/layout/LinedList"/>
    <dgm:cxn modelId="{FEFAB3D6-3E52-4FB5-B79B-46E46B6DBE87}" type="presParOf" srcId="{760A4060-8809-4D90-9A1B-E0632FBF8608}" destId="{A831E8D3-1768-4DC8-8E01-7117BCC63B18}" srcOrd="4" destOrd="0" presId="urn:microsoft.com/office/officeart/2008/layout/LinedList"/>
    <dgm:cxn modelId="{3A9B1464-F0B1-4577-B6AC-C17BBC2057AA}" type="presParOf" srcId="{A831E8D3-1768-4DC8-8E01-7117BCC63B18}" destId="{78DD8B6F-4FA4-4973-9BC2-998354CA8E13}" srcOrd="0" destOrd="0" presId="urn:microsoft.com/office/officeart/2008/layout/LinedList"/>
    <dgm:cxn modelId="{D592038B-ADA1-4232-9759-0826493701FB}" type="presParOf" srcId="{A831E8D3-1768-4DC8-8E01-7117BCC63B18}" destId="{D0E8EC4C-E99E-493D-B167-4B7029AB44C9}" srcOrd="1" destOrd="0" presId="urn:microsoft.com/office/officeart/2008/layout/LinedList"/>
    <dgm:cxn modelId="{71C588E1-4878-4DFE-889B-FE51ACD256A8}" type="presParOf" srcId="{A831E8D3-1768-4DC8-8E01-7117BCC63B18}" destId="{9BF94CE2-77ED-47AE-B392-DA23753CD508}" srcOrd="2" destOrd="0" presId="urn:microsoft.com/office/officeart/2008/layout/LinedList"/>
    <dgm:cxn modelId="{2496B52E-CC37-4961-BB4B-F2AE324D7DDB}" type="presParOf" srcId="{760A4060-8809-4D90-9A1B-E0632FBF8608}" destId="{67AD5A02-66DE-4369-BFEA-368DB18C5402}" srcOrd="5" destOrd="0" presId="urn:microsoft.com/office/officeart/2008/layout/LinedList"/>
    <dgm:cxn modelId="{25CF44CC-CCA6-48A2-B3FF-48CF3C59CE17}" type="presParOf" srcId="{760A4060-8809-4D90-9A1B-E0632FBF8608}" destId="{AB96F566-8CB1-4D6F-B905-01E7B7C0F101}" srcOrd="6" destOrd="0" presId="urn:microsoft.com/office/officeart/2008/layout/LinedList"/>
    <dgm:cxn modelId="{D3FC2ED9-2936-461D-B95C-F251BC721F28}" type="presParOf" srcId="{760A4060-8809-4D90-9A1B-E0632FBF8608}" destId="{CA758938-CC13-48B5-BE4B-243B61D8627B}" srcOrd="7" destOrd="0" presId="urn:microsoft.com/office/officeart/2008/layout/LinedList"/>
    <dgm:cxn modelId="{D2E48836-65EF-40FD-B5C0-F5330393013D}" type="presParOf" srcId="{CA758938-CC13-48B5-BE4B-243B61D8627B}" destId="{3D4152C0-0E82-4843-8859-9B4FF3E6296F}" srcOrd="0" destOrd="0" presId="urn:microsoft.com/office/officeart/2008/layout/LinedList"/>
    <dgm:cxn modelId="{08EF23C9-947C-4E06-B92A-D520455BC37F}" type="presParOf" srcId="{CA758938-CC13-48B5-BE4B-243B61D8627B}" destId="{4398D641-4FF4-4A53-8182-E2D041C444B8}" srcOrd="1" destOrd="0" presId="urn:microsoft.com/office/officeart/2008/layout/LinedList"/>
    <dgm:cxn modelId="{5DE6D118-B864-4EFF-B297-72985BAB7EFC}" type="presParOf" srcId="{CA758938-CC13-48B5-BE4B-243B61D8627B}" destId="{0D64A6D9-0306-4FAC-AD2C-EB9335572B75}" srcOrd="2" destOrd="0" presId="urn:microsoft.com/office/officeart/2008/layout/LinedList"/>
    <dgm:cxn modelId="{F0E9B586-980A-44F7-861E-2EEC1A1E525F}" type="presParOf" srcId="{760A4060-8809-4D90-9A1B-E0632FBF8608}" destId="{61EE31E3-4B18-4D0B-BFCD-B69C04733383}" srcOrd="8" destOrd="0" presId="urn:microsoft.com/office/officeart/2008/layout/LinedList"/>
    <dgm:cxn modelId="{2F5773CE-2AAE-411D-932F-8567D54EEE84}" type="presParOf" srcId="{760A4060-8809-4D90-9A1B-E0632FBF8608}" destId="{4E73C599-BDAA-4900-98CE-D0AA89448D62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45C85D4-292B-40C8-8CB9-7053B07F22E4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A4EFB69-DB30-4773-8A85-CB907012612A}">
      <dgm:prSet phldrT="[Text]" custT="1"/>
      <dgm:spPr/>
      <dgm:t>
        <a:bodyPr/>
        <a:lstStyle/>
        <a:p>
          <a:r>
            <a:rPr lang="en-US" sz="2800" b="1" dirty="0"/>
            <a:t>Example 1</a:t>
          </a:r>
        </a:p>
      </dgm:t>
    </dgm:pt>
    <dgm:pt modelId="{DF358F85-4364-41FE-9818-5DBD429C4B35}" type="parTrans" cxnId="{AC647E56-E5F3-4B60-965A-020729BE525C}">
      <dgm:prSet/>
      <dgm:spPr/>
      <dgm:t>
        <a:bodyPr/>
        <a:lstStyle/>
        <a:p>
          <a:endParaRPr lang="en-US" sz="2800"/>
        </a:p>
      </dgm:t>
    </dgm:pt>
    <dgm:pt modelId="{92F2A5F5-74C6-4B16-86AE-1AAC194A7063}" type="sibTrans" cxnId="{AC647E56-E5F3-4B60-965A-020729BE525C}">
      <dgm:prSet/>
      <dgm:spPr/>
      <dgm:t>
        <a:bodyPr/>
        <a:lstStyle/>
        <a:p>
          <a:endParaRPr lang="en-US" sz="2800"/>
        </a:p>
      </dgm:t>
    </dgm:pt>
    <dgm:pt modelId="{F227623C-E5AA-4BB6-9BE4-23B62723EFC8}">
      <dgm:prSet phldrT="[Text]" custT="1"/>
      <dgm:spPr/>
      <dgm:t>
        <a:bodyPr/>
        <a:lstStyle/>
        <a:p>
          <a:pPr>
            <a:buFont typeface="Wingdings" panose="05000000000000000000" pitchFamily="2" charset="2"/>
            <a:buChar char="§"/>
          </a:pPr>
          <a:r>
            <a:rPr lang="en-US" sz="2400" dirty="0"/>
            <a:t>An initiating chemotherapy service is received on February 1, 2024 (</a:t>
          </a:r>
          <a:r>
            <a:rPr lang="en-US" sz="2400" b="1" dirty="0"/>
            <a:t>PP2: 1/1/24-6/30/24</a:t>
          </a:r>
          <a:r>
            <a:rPr lang="en-US" sz="2400" dirty="0"/>
            <a:t>). </a:t>
          </a:r>
        </a:p>
      </dgm:t>
    </dgm:pt>
    <dgm:pt modelId="{37F7BFB2-12BE-4B31-9308-4F8234DFD0B2}" type="parTrans" cxnId="{73AFD517-8A42-4CDE-A011-0D83D9AEF47D}">
      <dgm:prSet/>
      <dgm:spPr/>
      <dgm:t>
        <a:bodyPr/>
        <a:lstStyle/>
        <a:p>
          <a:endParaRPr lang="en-US" sz="2800"/>
        </a:p>
      </dgm:t>
    </dgm:pt>
    <dgm:pt modelId="{A588868D-0CA3-4817-8596-A14C95731111}" type="sibTrans" cxnId="{73AFD517-8A42-4CDE-A011-0D83D9AEF47D}">
      <dgm:prSet/>
      <dgm:spPr/>
      <dgm:t>
        <a:bodyPr/>
        <a:lstStyle/>
        <a:p>
          <a:endParaRPr lang="en-US" sz="2800"/>
        </a:p>
      </dgm:t>
    </dgm:pt>
    <dgm:pt modelId="{A20687D5-6718-45DE-BD53-7AF2633E000A}">
      <dgm:prSet phldrT="[Text]" custT="1"/>
      <dgm:spPr/>
      <dgm:t>
        <a:bodyPr/>
        <a:lstStyle/>
        <a:p>
          <a:r>
            <a:rPr lang="en-US" sz="2800" b="1" dirty="0"/>
            <a:t>Example 2</a:t>
          </a:r>
        </a:p>
      </dgm:t>
    </dgm:pt>
    <dgm:pt modelId="{DC1DABC4-D6EB-45CD-8A6A-F9B7CF78D5A5}" type="parTrans" cxnId="{FA56BAC2-1B79-4AF9-92B7-9461FBB0E1FB}">
      <dgm:prSet/>
      <dgm:spPr/>
      <dgm:t>
        <a:bodyPr/>
        <a:lstStyle/>
        <a:p>
          <a:endParaRPr lang="en-US" sz="2800"/>
        </a:p>
      </dgm:t>
    </dgm:pt>
    <dgm:pt modelId="{ABE46855-1F1C-4DA2-9BF0-558899D2B085}" type="sibTrans" cxnId="{FA56BAC2-1B79-4AF9-92B7-9461FBB0E1FB}">
      <dgm:prSet/>
      <dgm:spPr/>
      <dgm:t>
        <a:bodyPr/>
        <a:lstStyle/>
        <a:p>
          <a:endParaRPr lang="en-US" sz="2800"/>
        </a:p>
      </dgm:t>
    </dgm:pt>
    <dgm:pt modelId="{F515E521-DC2B-42A4-AF73-A6B36C8D1937}">
      <dgm:prSet phldrT="[Text]" custT="1"/>
      <dgm:spPr/>
      <dgm:t>
        <a:bodyPr/>
        <a:lstStyle/>
        <a:p>
          <a:pPr>
            <a:buFont typeface="Wingdings" panose="05000000000000000000" pitchFamily="2" charset="2"/>
            <a:buChar char="§"/>
          </a:pPr>
          <a:r>
            <a:rPr lang="en-US" sz="2400" dirty="0"/>
            <a:t>An initiating chemotherapy service is received on December 1, 2027 (</a:t>
          </a:r>
          <a:r>
            <a:rPr lang="en-US" sz="2400" b="1" dirty="0"/>
            <a:t>PP9: 7/1/27-12/30/27</a:t>
          </a:r>
          <a:r>
            <a:rPr lang="en-US" sz="2400" dirty="0"/>
            <a:t>). </a:t>
          </a:r>
        </a:p>
      </dgm:t>
    </dgm:pt>
    <dgm:pt modelId="{CFB690F0-518F-4773-A7A6-595B1F786606}" type="parTrans" cxnId="{752DE607-BA23-4B69-A705-8176B9F67D47}">
      <dgm:prSet/>
      <dgm:spPr/>
      <dgm:t>
        <a:bodyPr/>
        <a:lstStyle/>
        <a:p>
          <a:endParaRPr lang="en-US" sz="2800"/>
        </a:p>
      </dgm:t>
    </dgm:pt>
    <dgm:pt modelId="{C9C61515-C3FE-4F23-9F38-480BAF75760D}" type="sibTrans" cxnId="{752DE607-BA23-4B69-A705-8176B9F67D47}">
      <dgm:prSet/>
      <dgm:spPr/>
      <dgm:t>
        <a:bodyPr/>
        <a:lstStyle/>
        <a:p>
          <a:endParaRPr lang="en-US" sz="2800"/>
        </a:p>
      </dgm:t>
    </dgm:pt>
    <dgm:pt modelId="{D912F3D3-6027-4D20-830A-6710FAFF21EF}">
      <dgm:prSet custT="1"/>
      <dgm:spPr/>
      <dgm:t>
        <a:bodyPr/>
        <a:lstStyle/>
        <a:p>
          <a:r>
            <a:rPr lang="en-US" sz="2400" dirty="0"/>
            <a:t>The episode ends on </a:t>
          </a:r>
          <a:r>
            <a:rPr lang="en-US" sz="2400" b="1" dirty="0"/>
            <a:t>August 1, 2024 </a:t>
          </a:r>
          <a:r>
            <a:rPr lang="en-US" sz="2400" dirty="0"/>
            <a:t>(6 months).</a:t>
          </a:r>
        </a:p>
      </dgm:t>
    </dgm:pt>
    <dgm:pt modelId="{1EA1C23E-71DF-480E-BD17-43A74881B7DE}" type="parTrans" cxnId="{D077DB48-1F2B-4CEC-907C-448222EA1CC2}">
      <dgm:prSet/>
      <dgm:spPr/>
      <dgm:t>
        <a:bodyPr/>
        <a:lstStyle/>
        <a:p>
          <a:endParaRPr lang="en-US" sz="2800"/>
        </a:p>
      </dgm:t>
    </dgm:pt>
    <dgm:pt modelId="{63242A73-89FE-4065-8EB4-E6CB15673261}" type="sibTrans" cxnId="{D077DB48-1F2B-4CEC-907C-448222EA1CC2}">
      <dgm:prSet/>
      <dgm:spPr/>
      <dgm:t>
        <a:bodyPr/>
        <a:lstStyle/>
        <a:p>
          <a:endParaRPr lang="en-US" sz="2800"/>
        </a:p>
      </dgm:t>
    </dgm:pt>
    <dgm:pt modelId="{7B6DB48E-AC1C-4A9E-8B7F-CAFB54762366}">
      <dgm:prSet custT="1"/>
      <dgm:spPr/>
      <dgm:t>
        <a:bodyPr/>
        <a:lstStyle/>
        <a:p>
          <a:r>
            <a:rPr lang="en-US" sz="2400" dirty="0"/>
            <a:t>The episode ends on </a:t>
          </a:r>
          <a:r>
            <a:rPr lang="en-US" sz="2400" b="1" dirty="0"/>
            <a:t>June 1, 2028 </a:t>
          </a:r>
          <a:r>
            <a:rPr lang="en-US" sz="2400" dirty="0"/>
            <a:t>(6 months).</a:t>
          </a:r>
        </a:p>
      </dgm:t>
    </dgm:pt>
    <dgm:pt modelId="{88F90DBD-7F72-40B0-98DB-71D9B61AEF06}" type="parTrans" cxnId="{C1252989-2F51-4338-8218-239C2B4A2BCF}">
      <dgm:prSet/>
      <dgm:spPr/>
      <dgm:t>
        <a:bodyPr/>
        <a:lstStyle/>
        <a:p>
          <a:endParaRPr lang="en-US" sz="2800"/>
        </a:p>
      </dgm:t>
    </dgm:pt>
    <dgm:pt modelId="{B7813832-EAD8-4204-A7EF-096D3F7F2EAC}" type="sibTrans" cxnId="{C1252989-2F51-4338-8218-239C2B4A2BCF}">
      <dgm:prSet/>
      <dgm:spPr/>
      <dgm:t>
        <a:bodyPr/>
        <a:lstStyle/>
        <a:p>
          <a:endParaRPr lang="en-US" sz="2800"/>
        </a:p>
      </dgm:t>
    </dgm:pt>
    <dgm:pt modelId="{F4BC026C-54D5-4C57-B662-8CB3C7920969}" type="pres">
      <dgm:prSet presAssocID="{345C85D4-292B-40C8-8CB9-7053B07F22E4}" presName="linear" presStyleCnt="0">
        <dgm:presLayoutVars>
          <dgm:dir/>
          <dgm:animLvl val="lvl"/>
          <dgm:resizeHandles val="exact"/>
        </dgm:presLayoutVars>
      </dgm:prSet>
      <dgm:spPr/>
    </dgm:pt>
    <dgm:pt modelId="{10574572-3E6F-4975-A8C9-1DD25C2A1DB5}" type="pres">
      <dgm:prSet presAssocID="{AA4EFB69-DB30-4773-8A85-CB907012612A}" presName="parentLin" presStyleCnt="0"/>
      <dgm:spPr/>
    </dgm:pt>
    <dgm:pt modelId="{64CD2CC5-C3E2-4B31-891E-999E7A854524}" type="pres">
      <dgm:prSet presAssocID="{AA4EFB69-DB30-4773-8A85-CB907012612A}" presName="parentLeftMargin" presStyleLbl="node1" presStyleIdx="0" presStyleCnt="2"/>
      <dgm:spPr/>
    </dgm:pt>
    <dgm:pt modelId="{7594F8EF-C3F1-48D4-A0D4-67589E0A4743}" type="pres">
      <dgm:prSet presAssocID="{AA4EFB69-DB30-4773-8A85-CB907012612A}" presName="parentText" presStyleLbl="node1" presStyleIdx="0" presStyleCnt="2" custScaleY="106932">
        <dgm:presLayoutVars>
          <dgm:chMax val="0"/>
          <dgm:bulletEnabled val="1"/>
        </dgm:presLayoutVars>
      </dgm:prSet>
      <dgm:spPr/>
    </dgm:pt>
    <dgm:pt modelId="{0B1B2BEF-8024-4B4A-B3A6-E86B8627AB4E}" type="pres">
      <dgm:prSet presAssocID="{AA4EFB69-DB30-4773-8A85-CB907012612A}" presName="negativeSpace" presStyleCnt="0"/>
      <dgm:spPr/>
    </dgm:pt>
    <dgm:pt modelId="{5E5089AE-44AC-4E4F-9B54-E3588F03B34B}" type="pres">
      <dgm:prSet presAssocID="{AA4EFB69-DB30-4773-8A85-CB907012612A}" presName="childText" presStyleLbl="conFgAcc1" presStyleIdx="0" presStyleCnt="2">
        <dgm:presLayoutVars>
          <dgm:bulletEnabled val="1"/>
        </dgm:presLayoutVars>
      </dgm:prSet>
      <dgm:spPr/>
    </dgm:pt>
    <dgm:pt modelId="{E5BCA270-E2CB-4DAB-B881-1FC46BCD62FF}" type="pres">
      <dgm:prSet presAssocID="{92F2A5F5-74C6-4B16-86AE-1AAC194A7063}" presName="spaceBetweenRectangles" presStyleCnt="0"/>
      <dgm:spPr/>
    </dgm:pt>
    <dgm:pt modelId="{C777EF5D-8434-4598-8D26-C98FD3A770F2}" type="pres">
      <dgm:prSet presAssocID="{A20687D5-6718-45DE-BD53-7AF2633E000A}" presName="parentLin" presStyleCnt="0"/>
      <dgm:spPr/>
    </dgm:pt>
    <dgm:pt modelId="{91D3D61C-E252-4C45-B293-A5D184268151}" type="pres">
      <dgm:prSet presAssocID="{A20687D5-6718-45DE-BD53-7AF2633E000A}" presName="parentLeftMargin" presStyleLbl="node1" presStyleIdx="0" presStyleCnt="2"/>
      <dgm:spPr/>
    </dgm:pt>
    <dgm:pt modelId="{714CA320-495C-4311-BD76-21B044E6E46B}" type="pres">
      <dgm:prSet presAssocID="{A20687D5-6718-45DE-BD53-7AF2633E000A}" presName="parentText" presStyleLbl="node1" presStyleIdx="1" presStyleCnt="2" custScaleY="113689">
        <dgm:presLayoutVars>
          <dgm:chMax val="0"/>
          <dgm:bulletEnabled val="1"/>
        </dgm:presLayoutVars>
      </dgm:prSet>
      <dgm:spPr/>
    </dgm:pt>
    <dgm:pt modelId="{EED25DDD-B5DD-45AA-8D21-5E8B062A2A51}" type="pres">
      <dgm:prSet presAssocID="{A20687D5-6718-45DE-BD53-7AF2633E000A}" presName="negativeSpace" presStyleCnt="0"/>
      <dgm:spPr/>
    </dgm:pt>
    <dgm:pt modelId="{5F94B623-16EF-41E0-B4E6-B0D05E2C38F0}" type="pres">
      <dgm:prSet presAssocID="{A20687D5-6718-45DE-BD53-7AF2633E000A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752DE607-BA23-4B69-A705-8176B9F67D47}" srcId="{A20687D5-6718-45DE-BD53-7AF2633E000A}" destId="{F515E521-DC2B-42A4-AF73-A6B36C8D1937}" srcOrd="0" destOrd="0" parTransId="{CFB690F0-518F-4773-A7A6-595B1F786606}" sibTransId="{C9C61515-C3FE-4F23-9F38-480BAF75760D}"/>
    <dgm:cxn modelId="{05EF2B15-23BD-4BA4-BC4A-F82CC3E5B0C2}" type="presOf" srcId="{A20687D5-6718-45DE-BD53-7AF2633E000A}" destId="{714CA320-495C-4311-BD76-21B044E6E46B}" srcOrd="1" destOrd="0" presId="urn:microsoft.com/office/officeart/2005/8/layout/list1"/>
    <dgm:cxn modelId="{73AFD517-8A42-4CDE-A011-0D83D9AEF47D}" srcId="{AA4EFB69-DB30-4773-8A85-CB907012612A}" destId="{F227623C-E5AA-4BB6-9BE4-23B62723EFC8}" srcOrd="0" destOrd="0" parTransId="{37F7BFB2-12BE-4B31-9308-4F8234DFD0B2}" sibTransId="{A588868D-0CA3-4817-8596-A14C95731111}"/>
    <dgm:cxn modelId="{4DCD0C24-DEEF-46B0-BA36-CCA6B73479A2}" type="presOf" srcId="{AA4EFB69-DB30-4773-8A85-CB907012612A}" destId="{7594F8EF-C3F1-48D4-A0D4-67589E0A4743}" srcOrd="1" destOrd="0" presId="urn:microsoft.com/office/officeart/2005/8/layout/list1"/>
    <dgm:cxn modelId="{23B37144-F353-40BF-AB88-DF82ECA159D1}" type="presOf" srcId="{D912F3D3-6027-4D20-830A-6710FAFF21EF}" destId="{5E5089AE-44AC-4E4F-9B54-E3588F03B34B}" srcOrd="0" destOrd="1" presId="urn:microsoft.com/office/officeart/2005/8/layout/list1"/>
    <dgm:cxn modelId="{D077DB48-1F2B-4CEC-907C-448222EA1CC2}" srcId="{AA4EFB69-DB30-4773-8A85-CB907012612A}" destId="{D912F3D3-6027-4D20-830A-6710FAFF21EF}" srcOrd="1" destOrd="0" parTransId="{1EA1C23E-71DF-480E-BD17-43A74881B7DE}" sibTransId="{63242A73-89FE-4065-8EB4-E6CB15673261}"/>
    <dgm:cxn modelId="{2ABB3F6D-3828-4E1D-ABEB-CE15FDFC5355}" type="presOf" srcId="{345C85D4-292B-40C8-8CB9-7053B07F22E4}" destId="{F4BC026C-54D5-4C57-B662-8CB3C7920969}" srcOrd="0" destOrd="0" presId="urn:microsoft.com/office/officeart/2005/8/layout/list1"/>
    <dgm:cxn modelId="{EBA9C973-68A5-46D9-B1A2-CA6A5AF6DEAE}" type="presOf" srcId="{F227623C-E5AA-4BB6-9BE4-23B62723EFC8}" destId="{5E5089AE-44AC-4E4F-9B54-E3588F03B34B}" srcOrd="0" destOrd="0" presId="urn:microsoft.com/office/officeart/2005/8/layout/list1"/>
    <dgm:cxn modelId="{AC647E56-E5F3-4B60-965A-020729BE525C}" srcId="{345C85D4-292B-40C8-8CB9-7053B07F22E4}" destId="{AA4EFB69-DB30-4773-8A85-CB907012612A}" srcOrd="0" destOrd="0" parTransId="{DF358F85-4364-41FE-9818-5DBD429C4B35}" sibTransId="{92F2A5F5-74C6-4B16-86AE-1AAC194A7063}"/>
    <dgm:cxn modelId="{B026F87B-FB89-4498-9415-F18852533258}" type="presOf" srcId="{F515E521-DC2B-42A4-AF73-A6B36C8D1937}" destId="{5F94B623-16EF-41E0-B4E6-B0D05E2C38F0}" srcOrd="0" destOrd="0" presId="urn:microsoft.com/office/officeart/2005/8/layout/list1"/>
    <dgm:cxn modelId="{C1252989-2F51-4338-8218-239C2B4A2BCF}" srcId="{A20687D5-6718-45DE-BD53-7AF2633E000A}" destId="{7B6DB48E-AC1C-4A9E-8B7F-CAFB54762366}" srcOrd="1" destOrd="0" parTransId="{88F90DBD-7F72-40B0-98DB-71D9B61AEF06}" sibTransId="{B7813832-EAD8-4204-A7EF-096D3F7F2EAC}"/>
    <dgm:cxn modelId="{FA56BAC2-1B79-4AF9-92B7-9461FBB0E1FB}" srcId="{345C85D4-292B-40C8-8CB9-7053B07F22E4}" destId="{A20687D5-6718-45DE-BD53-7AF2633E000A}" srcOrd="1" destOrd="0" parTransId="{DC1DABC4-D6EB-45CD-8A6A-F9B7CF78D5A5}" sibTransId="{ABE46855-1F1C-4DA2-9BF0-558899D2B085}"/>
    <dgm:cxn modelId="{425124D2-11BA-4E9E-8298-3416C7B590CB}" type="presOf" srcId="{A20687D5-6718-45DE-BD53-7AF2633E000A}" destId="{91D3D61C-E252-4C45-B293-A5D184268151}" srcOrd="0" destOrd="0" presId="urn:microsoft.com/office/officeart/2005/8/layout/list1"/>
    <dgm:cxn modelId="{271A03D3-2024-4A4A-8455-19A2D9ABDF35}" type="presOf" srcId="{AA4EFB69-DB30-4773-8A85-CB907012612A}" destId="{64CD2CC5-C3E2-4B31-891E-999E7A854524}" srcOrd="0" destOrd="0" presId="urn:microsoft.com/office/officeart/2005/8/layout/list1"/>
    <dgm:cxn modelId="{574062E9-5EC6-4578-91F2-193936595215}" type="presOf" srcId="{7B6DB48E-AC1C-4A9E-8B7F-CAFB54762366}" destId="{5F94B623-16EF-41E0-B4E6-B0D05E2C38F0}" srcOrd="0" destOrd="1" presId="urn:microsoft.com/office/officeart/2005/8/layout/list1"/>
    <dgm:cxn modelId="{D7BE80B8-A75D-451B-AF9E-ECCB9EC34BCE}" type="presParOf" srcId="{F4BC026C-54D5-4C57-B662-8CB3C7920969}" destId="{10574572-3E6F-4975-A8C9-1DD25C2A1DB5}" srcOrd="0" destOrd="0" presId="urn:microsoft.com/office/officeart/2005/8/layout/list1"/>
    <dgm:cxn modelId="{FB9AEAED-632B-4B55-AE5F-3096DF15ECDB}" type="presParOf" srcId="{10574572-3E6F-4975-A8C9-1DD25C2A1DB5}" destId="{64CD2CC5-C3E2-4B31-891E-999E7A854524}" srcOrd="0" destOrd="0" presId="urn:microsoft.com/office/officeart/2005/8/layout/list1"/>
    <dgm:cxn modelId="{4A9B4D15-B15E-4441-8A7E-761CC4BC0DFB}" type="presParOf" srcId="{10574572-3E6F-4975-A8C9-1DD25C2A1DB5}" destId="{7594F8EF-C3F1-48D4-A0D4-67589E0A4743}" srcOrd="1" destOrd="0" presId="urn:microsoft.com/office/officeart/2005/8/layout/list1"/>
    <dgm:cxn modelId="{F797328B-9419-4064-BA6C-B2BA96339B66}" type="presParOf" srcId="{F4BC026C-54D5-4C57-B662-8CB3C7920969}" destId="{0B1B2BEF-8024-4B4A-B3A6-E86B8627AB4E}" srcOrd="1" destOrd="0" presId="urn:microsoft.com/office/officeart/2005/8/layout/list1"/>
    <dgm:cxn modelId="{2B6F052E-2F0A-4823-B7A0-9B9919CEAEF1}" type="presParOf" srcId="{F4BC026C-54D5-4C57-B662-8CB3C7920969}" destId="{5E5089AE-44AC-4E4F-9B54-E3588F03B34B}" srcOrd="2" destOrd="0" presId="urn:microsoft.com/office/officeart/2005/8/layout/list1"/>
    <dgm:cxn modelId="{84F2E7A8-FDC3-4DD8-9E51-47E20E84B1CA}" type="presParOf" srcId="{F4BC026C-54D5-4C57-B662-8CB3C7920969}" destId="{E5BCA270-E2CB-4DAB-B881-1FC46BCD62FF}" srcOrd="3" destOrd="0" presId="urn:microsoft.com/office/officeart/2005/8/layout/list1"/>
    <dgm:cxn modelId="{BED14002-6CF4-4C80-BCB8-E3381983766C}" type="presParOf" srcId="{F4BC026C-54D5-4C57-B662-8CB3C7920969}" destId="{C777EF5D-8434-4598-8D26-C98FD3A770F2}" srcOrd="4" destOrd="0" presId="urn:microsoft.com/office/officeart/2005/8/layout/list1"/>
    <dgm:cxn modelId="{BBFDA866-D2D9-4A1F-92CE-134B9C8C9782}" type="presParOf" srcId="{C777EF5D-8434-4598-8D26-C98FD3A770F2}" destId="{91D3D61C-E252-4C45-B293-A5D184268151}" srcOrd="0" destOrd="0" presId="urn:microsoft.com/office/officeart/2005/8/layout/list1"/>
    <dgm:cxn modelId="{5B65A3FE-0B94-4B90-A307-BD57FF3660D5}" type="presParOf" srcId="{C777EF5D-8434-4598-8D26-C98FD3A770F2}" destId="{714CA320-495C-4311-BD76-21B044E6E46B}" srcOrd="1" destOrd="0" presId="urn:microsoft.com/office/officeart/2005/8/layout/list1"/>
    <dgm:cxn modelId="{19B7D364-CBF1-46B5-97AE-95E49248E3FA}" type="presParOf" srcId="{F4BC026C-54D5-4C57-B662-8CB3C7920969}" destId="{EED25DDD-B5DD-45AA-8D21-5E8B062A2A51}" srcOrd="5" destOrd="0" presId="urn:microsoft.com/office/officeart/2005/8/layout/list1"/>
    <dgm:cxn modelId="{DD6DA016-9C32-4350-84E2-425CD95E00F9}" type="presParOf" srcId="{F4BC026C-54D5-4C57-B662-8CB3C7920969}" destId="{5F94B623-16EF-41E0-B4E6-B0D05E2C38F0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66DBCF8-1F98-4B7C-B401-78D64343BFAA}" type="doc">
      <dgm:prSet loTypeId="urn:microsoft.com/office/officeart/2008/layout/LinedList" loCatId="list" qsTypeId="urn:microsoft.com/office/officeart/2005/8/quickstyle/simple1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DF6029CB-4470-42C8-8E8C-07133BF2F06C}">
      <dgm:prSet/>
      <dgm:spPr/>
      <dgm:t>
        <a:bodyPr anchor="ctr"/>
        <a:lstStyle/>
        <a:p>
          <a:r>
            <a:rPr lang="en-US" dirty="0"/>
            <a:t>Breast Cancer</a:t>
          </a:r>
        </a:p>
      </dgm:t>
    </dgm:pt>
    <dgm:pt modelId="{A5BCA990-F8E7-4C86-A522-781394307677}" type="parTrans" cxnId="{265464F3-006D-4694-A243-D68C273DAB95}">
      <dgm:prSet/>
      <dgm:spPr/>
      <dgm:t>
        <a:bodyPr/>
        <a:lstStyle/>
        <a:p>
          <a:endParaRPr lang="en-US"/>
        </a:p>
      </dgm:t>
    </dgm:pt>
    <dgm:pt modelId="{576F5913-A6C9-4FCB-AC45-A168FB6708A3}" type="sibTrans" cxnId="{265464F3-006D-4694-A243-D68C273DAB95}">
      <dgm:prSet/>
      <dgm:spPr/>
      <dgm:t>
        <a:bodyPr/>
        <a:lstStyle/>
        <a:p>
          <a:endParaRPr lang="en-US"/>
        </a:p>
      </dgm:t>
    </dgm:pt>
    <dgm:pt modelId="{A0684755-1169-4262-A429-BA34F81ECD41}">
      <dgm:prSet/>
      <dgm:spPr/>
      <dgm:t>
        <a:bodyPr anchor="ctr"/>
        <a:lstStyle/>
        <a:p>
          <a:r>
            <a:rPr lang="en-US" dirty="0"/>
            <a:t>Chronic Leukemia</a:t>
          </a:r>
        </a:p>
      </dgm:t>
    </dgm:pt>
    <dgm:pt modelId="{D9B68146-129B-43C8-B1FA-B0041B1BBEF2}" type="parTrans" cxnId="{9DEEDCCA-CA5C-4CA8-86FB-9D3A6449A39E}">
      <dgm:prSet/>
      <dgm:spPr/>
      <dgm:t>
        <a:bodyPr/>
        <a:lstStyle/>
        <a:p>
          <a:endParaRPr lang="en-US"/>
        </a:p>
      </dgm:t>
    </dgm:pt>
    <dgm:pt modelId="{CF3A30EB-D0E7-45BF-BF01-50E78F17F5FB}" type="sibTrans" cxnId="{9DEEDCCA-CA5C-4CA8-86FB-9D3A6449A39E}">
      <dgm:prSet/>
      <dgm:spPr/>
      <dgm:t>
        <a:bodyPr/>
        <a:lstStyle/>
        <a:p>
          <a:endParaRPr lang="en-US"/>
        </a:p>
      </dgm:t>
    </dgm:pt>
    <dgm:pt modelId="{50BB9607-F05C-45A9-8EF6-8DCB9231F124}">
      <dgm:prSet/>
      <dgm:spPr/>
      <dgm:t>
        <a:bodyPr anchor="ctr"/>
        <a:lstStyle/>
        <a:p>
          <a:r>
            <a:rPr lang="en-US" dirty="0"/>
            <a:t>Small Intestine/Colorectal Cancer </a:t>
          </a:r>
        </a:p>
      </dgm:t>
    </dgm:pt>
    <dgm:pt modelId="{FF43784B-BEFF-4AF2-9962-41C56765F83B}" type="parTrans" cxnId="{17F17BB5-EF24-40B7-AF64-BAACFF94715C}">
      <dgm:prSet/>
      <dgm:spPr/>
      <dgm:t>
        <a:bodyPr/>
        <a:lstStyle/>
        <a:p>
          <a:endParaRPr lang="en-US"/>
        </a:p>
      </dgm:t>
    </dgm:pt>
    <dgm:pt modelId="{98DDE944-8D58-4EF8-A720-203B6538246A}" type="sibTrans" cxnId="{17F17BB5-EF24-40B7-AF64-BAACFF94715C}">
      <dgm:prSet/>
      <dgm:spPr/>
      <dgm:t>
        <a:bodyPr/>
        <a:lstStyle/>
        <a:p>
          <a:endParaRPr lang="en-US"/>
        </a:p>
      </dgm:t>
    </dgm:pt>
    <dgm:pt modelId="{A8985A31-869D-4C97-BB86-FC19A4AF9576}">
      <dgm:prSet/>
      <dgm:spPr/>
      <dgm:t>
        <a:bodyPr anchor="ctr"/>
        <a:lstStyle/>
        <a:p>
          <a:r>
            <a:rPr lang="en-US" dirty="0"/>
            <a:t>Lung Cancer</a:t>
          </a:r>
        </a:p>
      </dgm:t>
    </dgm:pt>
    <dgm:pt modelId="{60678A6F-70F8-4ADC-A80F-470ACF15FF09}" type="parTrans" cxnId="{7C5F7E14-8AE9-435B-BF80-5D6D1AE808F6}">
      <dgm:prSet/>
      <dgm:spPr/>
      <dgm:t>
        <a:bodyPr/>
        <a:lstStyle/>
        <a:p>
          <a:endParaRPr lang="en-US"/>
        </a:p>
      </dgm:t>
    </dgm:pt>
    <dgm:pt modelId="{F671C4B2-55D7-43E7-8596-9D285CAC6C0A}" type="sibTrans" cxnId="{7C5F7E14-8AE9-435B-BF80-5D6D1AE808F6}">
      <dgm:prSet/>
      <dgm:spPr/>
      <dgm:t>
        <a:bodyPr/>
        <a:lstStyle/>
        <a:p>
          <a:endParaRPr lang="en-US"/>
        </a:p>
      </dgm:t>
    </dgm:pt>
    <dgm:pt modelId="{2FAE4234-4357-4387-8CB6-34B47C83C279}">
      <dgm:prSet/>
      <dgm:spPr/>
      <dgm:t>
        <a:bodyPr anchor="ctr"/>
        <a:lstStyle/>
        <a:p>
          <a:r>
            <a:rPr lang="en-US" dirty="0"/>
            <a:t>Lymphoma</a:t>
          </a:r>
        </a:p>
      </dgm:t>
    </dgm:pt>
    <dgm:pt modelId="{3413526E-F574-4695-8FB9-460233D890ED}" type="parTrans" cxnId="{C66B54AC-C80F-429A-BCA3-1D617EFA8FFF}">
      <dgm:prSet/>
      <dgm:spPr/>
      <dgm:t>
        <a:bodyPr/>
        <a:lstStyle/>
        <a:p>
          <a:endParaRPr lang="en-US"/>
        </a:p>
      </dgm:t>
    </dgm:pt>
    <dgm:pt modelId="{50247A9E-37CA-492F-BF79-E318C1ED1681}" type="sibTrans" cxnId="{C66B54AC-C80F-429A-BCA3-1D617EFA8FFF}">
      <dgm:prSet/>
      <dgm:spPr/>
      <dgm:t>
        <a:bodyPr/>
        <a:lstStyle/>
        <a:p>
          <a:endParaRPr lang="en-US"/>
        </a:p>
      </dgm:t>
    </dgm:pt>
    <dgm:pt modelId="{75CDC128-BC03-4CF7-A4CA-86A8EEB18BEB}">
      <dgm:prSet/>
      <dgm:spPr/>
      <dgm:t>
        <a:bodyPr anchor="ctr"/>
        <a:lstStyle/>
        <a:p>
          <a:r>
            <a:rPr lang="en-US" dirty="0"/>
            <a:t>Multiple Myeloma </a:t>
          </a:r>
        </a:p>
      </dgm:t>
    </dgm:pt>
    <dgm:pt modelId="{71FB53B1-9A33-408F-BA13-E3E2D21D024E}" type="parTrans" cxnId="{A973FC06-FB12-42EE-A137-72057EC4D56A}">
      <dgm:prSet/>
      <dgm:spPr/>
      <dgm:t>
        <a:bodyPr/>
        <a:lstStyle/>
        <a:p>
          <a:endParaRPr lang="en-US"/>
        </a:p>
      </dgm:t>
    </dgm:pt>
    <dgm:pt modelId="{F479A090-F5DD-4764-946A-101A08183C39}" type="sibTrans" cxnId="{A973FC06-FB12-42EE-A137-72057EC4D56A}">
      <dgm:prSet/>
      <dgm:spPr/>
      <dgm:t>
        <a:bodyPr/>
        <a:lstStyle/>
        <a:p>
          <a:endParaRPr lang="en-US"/>
        </a:p>
      </dgm:t>
    </dgm:pt>
    <dgm:pt modelId="{7561CBA6-287D-4521-BF0E-EB603F1A4FA3}">
      <dgm:prSet/>
      <dgm:spPr/>
      <dgm:t>
        <a:bodyPr anchor="ctr"/>
        <a:lstStyle/>
        <a:p>
          <a:r>
            <a:rPr lang="en-US" dirty="0"/>
            <a:t>Prostate Cancer</a:t>
          </a:r>
        </a:p>
      </dgm:t>
    </dgm:pt>
    <dgm:pt modelId="{667A3888-1459-42D0-AF05-A454FAFC4B82}" type="parTrans" cxnId="{B3E9185E-6998-4B9F-8135-0FE9DCC35B28}">
      <dgm:prSet/>
      <dgm:spPr/>
      <dgm:t>
        <a:bodyPr/>
        <a:lstStyle/>
        <a:p>
          <a:endParaRPr lang="en-US"/>
        </a:p>
      </dgm:t>
    </dgm:pt>
    <dgm:pt modelId="{58C80A23-7C68-42A1-A56F-1BA4EEC111D2}" type="sibTrans" cxnId="{B3E9185E-6998-4B9F-8135-0FE9DCC35B28}">
      <dgm:prSet/>
      <dgm:spPr/>
      <dgm:t>
        <a:bodyPr/>
        <a:lstStyle/>
        <a:p>
          <a:endParaRPr lang="en-US"/>
        </a:p>
      </dgm:t>
    </dgm:pt>
    <dgm:pt modelId="{124CEA74-AB5E-448B-96C0-F4B9A177460C}" type="pres">
      <dgm:prSet presAssocID="{766DBCF8-1F98-4B7C-B401-78D64343BFAA}" presName="vert0" presStyleCnt="0">
        <dgm:presLayoutVars>
          <dgm:dir/>
          <dgm:animOne val="branch"/>
          <dgm:animLvl val="lvl"/>
        </dgm:presLayoutVars>
      </dgm:prSet>
      <dgm:spPr/>
    </dgm:pt>
    <dgm:pt modelId="{F421412F-F03A-45A1-8D7F-7F0307D55B1E}" type="pres">
      <dgm:prSet presAssocID="{DF6029CB-4470-42C8-8E8C-07133BF2F06C}" presName="thickLine" presStyleLbl="alignNode1" presStyleIdx="0" presStyleCnt="7"/>
      <dgm:spPr/>
    </dgm:pt>
    <dgm:pt modelId="{488F1749-B68B-4769-8A01-69182A7CF2F5}" type="pres">
      <dgm:prSet presAssocID="{DF6029CB-4470-42C8-8E8C-07133BF2F06C}" presName="horz1" presStyleCnt="0"/>
      <dgm:spPr/>
    </dgm:pt>
    <dgm:pt modelId="{9AC91157-425B-4638-AFF8-D13BB686BCB1}" type="pres">
      <dgm:prSet presAssocID="{DF6029CB-4470-42C8-8E8C-07133BF2F06C}" presName="tx1" presStyleLbl="revTx" presStyleIdx="0" presStyleCnt="7"/>
      <dgm:spPr/>
    </dgm:pt>
    <dgm:pt modelId="{C1809815-AE02-450B-A171-6BB1D9D4D78C}" type="pres">
      <dgm:prSet presAssocID="{DF6029CB-4470-42C8-8E8C-07133BF2F06C}" presName="vert1" presStyleCnt="0"/>
      <dgm:spPr/>
    </dgm:pt>
    <dgm:pt modelId="{883AC13F-377A-4C1A-A8A7-031EC2E393F9}" type="pres">
      <dgm:prSet presAssocID="{A0684755-1169-4262-A429-BA34F81ECD41}" presName="thickLine" presStyleLbl="alignNode1" presStyleIdx="1" presStyleCnt="7"/>
      <dgm:spPr/>
    </dgm:pt>
    <dgm:pt modelId="{A8C3EFA1-855B-4DE6-83C9-074F89DF64AC}" type="pres">
      <dgm:prSet presAssocID="{A0684755-1169-4262-A429-BA34F81ECD41}" presName="horz1" presStyleCnt="0"/>
      <dgm:spPr/>
    </dgm:pt>
    <dgm:pt modelId="{F5EF7F29-66AA-46C1-B4BD-EBD161EE33CA}" type="pres">
      <dgm:prSet presAssocID="{A0684755-1169-4262-A429-BA34F81ECD41}" presName="tx1" presStyleLbl="revTx" presStyleIdx="1" presStyleCnt="7"/>
      <dgm:spPr/>
    </dgm:pt>
    <dgm:pt modelId="{1E451106-9F5C-42F2-A5D2-723609C9B84F}" type="pres">
      <dgm:prSet presAssocID="{A0684755-1169-4262-A429-BA34F81ECD41}" presName="vert1" presStyleCnt="0"/>
      <dgm:spPr/>
    </dgm:pt>
    <dgm:pt modelId="{E2CD4D4A-4A59-40B9-8AF4-2B387678064A}" type="pres">
      <dgm:prSet presAssocID="{50BB9607-F05C-45A9-8EF6-8DCB9231F124}" presName="thickLine" presStyleLbl="alignNode1" presStyleIdx="2" presStyleCnt="7"/>
      <dgm:spPr/>
    </dgm:pt>
    <dgm:pt modelId="{8A72FD1D-E02A-4DA9-82D2-6836881245E6}" type="pres">
      <dgm:prSet presAssocID="{50BB9607-F05C-45A9-8EF6-8DCB9231F124}" presName="horz1" presStyleCnt="0"/>
      <dgm:spPr/>
    </dgm:pt>
    <dgm:pt modelId="{AFC4324E-1BF8-4351-A801-9CF9BC472B83}" type="pres">
      <dgm:prSet presAssocID="{50BB9607-F05C-45A9-8EF6-8DCB9231F124}" presName="tx1" presStyleLbl="revTx" presStyleIdx="2" presStyleCnt="7"/>
      <dgm:spPr/>
    </dgm:pt>
    <dgm:pt modelId="{FB4E966B-6680-43FC-AAAC-685FD8906695}" type="pres">
      <dgm:prSet presAssocID="{50BB9607-F05C-45A9-8EF6-8DCB9231F124}" presName="vert1" presStyleCnt="0"/>
      <dgm:spPr/>
    </dgm:pt>
    <dgm:pt modelId="{322C2340-111C-4CEF-819D-19B6724B5493}" type="pres">
      <dgm:prSet presAssocID="{A8985A31-869D-4C97-BB86-FC19A4AF9576}" presName="thickLine" presStyleLbl="alignNode1" presStyleIdx="3" presStyleCnt="7"/>
      <dgm:spPr/>
    </dgm:pt>
    <dgm:pt modelId="{CF3D0D2C-F57D-4BDF-9340-5B99EFCA501B}" type="pres">
      <dgm:prSet presAssocID="{A8985A31-869D-4C97-BB86-FC19A4AF9576}" presName="horz1" presStyleCnt="0"/>
      <dgm:spPr/>
    </dgm:pt>
    <dgm:pt modelId="{FD14407A-F593-4203-8E60-8C12829E471E}" type="pres">
      <dgm:prSet presAssocID="{A8985A31-869D-4C97-BB86-FC19A4AF9576}" presName="tx1" presStyleLbl="revTx" presStyleIdx="3" presStyleCnt="7"/>
      <dgm:spPr/>
    </dgm:pt>
    <dgm:pt modelId="{601D5677-E85B-4592-9823-F61CFC904D6F}" type="pres">
      <dgm:prSet presAssocID="{A8985A31-869D-4C97-BB86-FC19A4AF9576}" presName="vert1" presStyleCnt="0"/>
      <dgm:spPr/>
    </dgm:pt>
    <dgm:pt modelId="{D410C86D-E78E-4819-8649-E89206B587B1}" type="pres">
      <dgm:prSet presAssocID="{2FAE4234-4357-4387-8CB6-34B47C83C279}" presName="thickLine" presStyleLbl="alignNode1" presStyleIdx="4" presStyleCnt="7"/>
      <dgm:spPr/>
    </dgm:pt>
    <dgm:pt modelId="{CEF2FA6B-BE04-4321-A8C4-4113FC1659B0}" type="pres">
      <dgm:prSet presAssocID="{2FAE4234-4357-4387-8CB6-34B47C83C279}" presName="horz1" presStyleCnt="0"/>
      <dgm:spPr/>
    </dgm:pt>
    <dgm:pt modelId="{85E96D2D-9468-4F0F-BC41-44587E6D9722}" type="pres">
      <dgm:prSet presAssocID="{2FAE4234-4357-4387-8CB6-34B47C83C279}" presName="tx1" presStyleLbl="revTx" presStyleIdx="4" presStyleCnt="7"/>
      <dgm:spPr/>
    </dgm:pt>
    <dgm:pt modelId="{405FEEE0-E3C7-4129-AF41-4ECB1DFDC0BF}" type="pres">
      <dgm:prSet presAssocID="{2FAE4234-4357-4387-8CB6-34B47C83C279}" presName="vert1" presStyleCnt="0"/>
      <dgm:spPr/>
    </dgm:pt>
    <dgm:pt modelId="{71543AE2-725A-4AD4-91FC-1CD4FB9AA0E8}" type="pres">
      <dgm:prSet presAssocID="{75CDC128-BC03-4CF7-A4CA-86A8EEB18BEB}" presName="thickLine" presStyleLbl="alignNode1" presStyleIdx="5" presStyleCnt="7"/>
      <dgm:spPr/>
    </dgm:pt>
    <dgm:pt modelId="{9580FE8C-F2C2-4689-AE81-A1D5C9C4553F}" type="pres">
      <dgm:prSet presAssocID="{75CDC128-BC03-4CF7-A4CA-86A8EEB18BEB}" presName="horz1" presStyleCnt="0"/>
      <dgm:spPr/>
    </dgm:pt>
    <dgm:pt modelId="{5238B5F5-3D03-430E-9A2A-779A887D42EC}" type="pres">
      <dgm:prSet presAssocID="{75CDC128-BC03-4CF7-A4CA-86A8EEB18BEB}" presName="tx1" presStyleLbl="revTx" presStyleIdx="5" presStyleCnt="7"/>
      <dgm:spPr/>
    </dgm:pt>
    <dgm:pt modelId="{7124C3CD-CE28-450F-8E5A-1C5183EED521}" type="pres">
      <dgm:prSet presAssocID="{75CDC128-BC03-4CF7-A4CA-86A8EEB18BEB}" presName="vert1" presStyleCnt="0"/>
      <dgm:spPr/>
    </dgm:pt>
    <dgm:pt modelId="{6CD1FD9B-C2EC-444B-91CA-C9632B7362D0}" type="pres">
      <dgm:prSet presAssocID="{7561CBA6-287D-4521-BF0E-EB603F1A4FA3}" presName="thickLine" presStyleLbl="alignNode1" presStyleIdx="6" presStyleCnt="7"/>
      <dgm:spPr/>
    </dgm:pt>
    <dgm:pt modelId="{15AA34DA-6396-462C-B929-ABCBFE492628}" type="pres">
      <dgm:prSet presAssocID="{7561CBA6-287D-4521-BF0E-EB603F1A4FA3}" presName="horz1" presStyleCnt="0"/>
      <dgm:spPr/>
    </dgm:pt>
    <dgm:pt modelId="{C6C50C5D-239C-43BA-99C1-633F847BBB4C}" type="pres">
      <dgm:prSet presAssocID="{7561CBA6-287D-4521-BF0E-EB603F1A4FA3}" presName="tx1" presStyleLbl="revTx" presStyleIdx="6" presStyleCnt="7"/>
      <dgm:spPr/>
    </dgm:pt>
    <dgm:pt modelId="{D8C1E8FF-9808-4B55-83EB-824709BD9FE5}" type="pres">
      <dgm:prSet presAssocID="{7561CBA6-287D-4521-BF0E-EB603F1A4FA3}" presName="vert1" presStyleCnt="0"/>
      <dgm:spPr/>
    </dgm:pt>
  </dgm:ptLst>
  <dgm:cxnLst>
    <dgm:cxn modelId="{AABE9401-697D-46B1-A385-1E6C458EFEE8}" type="presOf" srcId="{A0684755-1169-4262-A429-BA34F81ECD41}" destId="{F5EF7F29-66AA-46C1-B4BD-EBD161EE33CA}" srcOrd="0" destOrd="0" presId="urn:microsoft.com/office/officeart/2008/layout/LinedList"/>
    <dgm:cxn modelId="{A973FC06-FB12-42EE-A137-72057EC4D56A}" srcId="{766DBCF8-1F98-4B7C-B401-78D64343BFAA}" destId="{75CDC128-BC03-4CF7-A4CA-86A8EEB18BEB}" srcOrd="5" destOrd="0" parTransId="{71FB53B1-9A33-408F-BA13-E3E2D21D024E}" sibTransId="{F479A090-F5DD-4764-946A-101A08183C39}"/>
    <dgm:cxn modelId="{7C5F7E14-8AE9-435B-BF80-5D6D1AE808F6}" srcId="{766DBCF8-1F98-4B7C-B401-78D64343BFAA}" destId="{A8985A31-869D-4C97-BB86-FC19A4AF9576}" srcOrd="3" destOrd="0" parTransId="{60678A6F-70F8-4ADC-A80F-470ACF15FF09}" sibTransId="{F671C4B2-55D7-43E7-8596-9D285CAC6C0A}"/>
    <dgm:cxn modelId="{ADF9A43C-B9FB-4C46-98D0-3039AC439BEF}" type="presOf" srcId="{A8985A31-869D-4C97-BB86-FC19A4AF9576}" destId="{FD14407A-F593-4203-8E60-8C12829E471E}" srcOrd="0" destOrd="0" presId="urn:microsoft.com/office/officeart/2008/layout/LinedList"/>
    <dgm:cxn modelId="{B3E9185E-6998-4B9F-8135-0FE9DCC35B28}" srcId="{766DBCF8-1F98-4B7C-B401-78D64343BFAA}" destId="{7561CBA6-287D-4521-BF0E-EB603F1A4FA3}" srcOrd="6" destOrd="0" parTransId="{667A3888-1459-42D0-AF05-A454FAFC4B82}" sibTransId="{58C80A23-7C68-42A1-A56F-1BA4EEC111D2}"/>
    <dgm:cxn modelId="{FD9B2A99-F96F-4163-8B6A-82F47F7D8E47}" type="presOf" srcId="{75CDC128-BC03-4CF7-A4CA-86A8EEB18BEB}" destId="{5238B5F5-3D03-430E-9A2A-779A887D42EC}" srcOrd="0" destOrd="0" presId="urn:microsoft.com/office/officeart/2008/layout/LinedList"/>
    <dgm:cxn modelId="{C66B54AC-C80F-429A-BCA3-1D617EFA8FFF}" srcId="{766DBCF8-1F98-4B7C-B401-78D64343BFAA}" destId="{2FAE4234-4357-4387-8CB6-34B47C83C279}" srcOrd="4" destOrd="0" parTransId="{3413526E-F574-4695-8FB9-460233D890ED}" sibTransId="{50247A9E-37CA-492F-BF79-E318C1ED1681}"/>
    <dgm:cxn modelId="{1AE8AEAC-8AB4-4217-B661-7F7CDB96A6FF}" type="presOf" srcId="{2FAE4234-4357-4387-8CB6-34B47C83C279}" destId="{85E96D2D-9468-4F0F-BC41-44587E6D9722}" srcOrd="0" destOrd="0" presId="urn:microsoft.com/office/officeart/2008/layout/LinedList"/>
    <dgm:cxn modelId="{17F17BB5-EF24-40B7-AF64-BAACFF94715C}" srcId="{766DBCF8-1F98-4B7C-B401-78D64343BFAA}" destId="{50BB9607-F05C-45A9-8EF6-8DCB9231F124}" srcOrd="2" destOrd="0" parTransId="{FF43784B-BEFF-4AF2-9962-41C56765F83B}" sibTransId="{98DDE944-8D58-4EF8-A720-203B6538246A}"/>
    <dgm:cxn modelId="{9DEEDCCA-CA5C-4CA8-86FB-9D3A6449A39E}" srcId="{766DBCF8-1F98-4B7C-B401-78D64343BFAA}" destId="{A0684755-1169-4262-A429-BA34F81ECD41}" srcOrd="1" destOrd="0" parTransId="{D9B68146-129B-43C8-B1FA-B0041B1BBEF2}" sibTransId="{CF3A30EB-D0E7-45BF-BF01-50E78F17F5FB}"/>
    <dgm:cxn modelId="{64763BDE-C7E3-47C5-A7EC-679B642340D7}" type="presOf" srcId="{50BB9607-F05C-45A9-8EF6-8DCB9231F124}" destId="{AFC4324E-1BF8-4351-A801-9CF9BC472B83}" srcOrd="0" destOrd="0" presId="urn:microsoft.com/office/officeart/2008/layout/LinedList"/>
    <dgm:cxn modelId="{34F79BEA-83D9-48FF-B8B7-D0EEF790AAE6}" type="presOf" srcId="{766DBCF8-1F98-4B7C-B401-78D64343BFAA}" destId="{124CEA74-AB5E-448B-96C0-F4B9A177460C}" srcOrd="0" destOrd="0" presId="urn:microsoft.com/office/officeart/2008/layout/LinedList"/>
    <dgm:cxn modelId="{3F1C3CF3-F148-420E-9C99-09F3CEEBC384}" type="presOf" srcId="{DF6029CB-4470-42C8-8E8C-07133BF2F06C}" destId="{9AC91157-425B-4638-AFF8-D13BB686BCB1}" srcOrd="0" destOrd="0" presId="urn:microsoft.com/office/officeart/2008/layout/LinedList"/>
    <dgm:cxn modelId="{265464F3-006D-4694-A243-D68C273DAB95}" srcId="{766DBCF8-1F98-4B7C-B401-78D64343BFAA}" destId="{DF6029CB-4470-42C8-8E8C-07133BF2F06C}" srcOrd="0" destOrd="0" parTransId="{A5BCA990-F8E7-4C86-A522-781394307677}" sibTransId="{576F5913-A6C9-4FCB-AC45-A168FB6708A3}"/>
    <dgm:cxn modelId="{4FC5F6F3-B2FF-4341-A41D-26244ACF978B}" type="presOf" srcId="{7561CBA6-287D-4521-BF0E-EB603F1A4FA3}" destId="{C6C50C5D-239C-43BA-99C1-633F847BBB4C}" srcOrd="0" destOrd="0" presId="urn:microsoft.com/office/officeart/2008/layout/LinedList"/>
    <dgm:cxn modelId="{495AEB8F-E618-4450-9186-9C944371A578}" type="presParOf" srcId="{124CEA74-AB5E-448B-96C0-F4B9A177460C}" destId="{F421412F-F03A-45A1-8D7F-7F0307D55B1E}" srcOrd="0" destOrd="0" presId="urn:microsoft.com/office/officeart/2008/layout/LinedList"/>
    <dgm:cxn modelId="{AAA7C0C9-8BAF-418D-94A2-DA6D0985A9E5}" type="presParOf" srcId="{124CEA74-AB5E-448B-96C0-F4B9A177460C}" destId="{488F1749-B68B-4769-8A01-69182A7CF2F5}" srcOrd="1" destOrd="0" presId="urn:microsoft.com/office/officeart/2008/layout/LinedList"/>
    <dgm:cxn modelId="{7F38D137-F4D8-4333-8AF2-DB0A586F9005}" type="presParOf" srcId="{488F1749-B68B-4769-8A01-69182A7CF2F5}" destId="{9AC91157-425B-4638-AFF8-D13BB686BCB1}" srcOrd="0" destOrd="0" presId="urn:microsoft.com/office/officeart/2008/layout/LinedList"/>
    <dgm:cxn modelId="{6BCFB4D5-71C4-4C64-91E5-A0708DEC4C62}" type="presParOf" srcId="{488F1749-B68B-4769-8A01-69182A7CF2F5}" destId="{C1809815-AE02-450B-A171-6BB1D9D4D78C}" srcOrd="1" destOrd="0" presId="urn:microsoft.com/office/officeart/2008/layout/LinedList"/>
    <dgm:cxn modelId="{CECB2EDA-2023-4D07-91D9-D25347BDCC2D}" type="presParOf" srcId="{124CEA74-AB5E-448B-96C0-F4B9A177460C}" destId="{883AC13F-377A-4C1A-A8A7-031EC2E393F9}" srcOrd="2" destOrd="0" presId="urn:microsoft.com/office/officeart/2008/layout/LinedList"/>
    <dgm:cxn modelId="{F826541D-F96F-4734-9B2F-9227984E9C97}" type="presParOf" srcId="{124CEA74-AB5E-448B-96C0-F4B9A177460C}" destId="{A8C3EFA1-855B-4DE6-83C9-074F89DF64AC}" srcOrd="3" destOrd="0" presId="urn:microsoft.com/office/officeart/2008/layout/LinedList"/>
    <dgm:cxn modelId="{DA46F223-2CD3-48F8-96BB-696B05FB7AA9}" type="presParOf" srcId="{A8C3EFA1-855B-4DE6-83C9-074F89DF64AC}" destId="{F5EF7F29-66AA-46C1-B4BD-EBD161EE33CA}" srcOrd="0" destOrd="0" presId="urn:microsoft.com/office/officeart/2008/layout/LinedList"/>
    <dgm:cxn modelId="{26FC65B2-E58B-4918-A505-5338D17C45CB}" type="presParOf" srcId="{A8C3EFA1-855B-4DE6-83C9-074F89DF64AC}" destId="{1E451106-9F5C-42F2-A5D2-723609C9B84F}" srcOrd="1" destOrd="0" presId="urn:microsoft.com/office/officeart/2008/layout/LinedList"/>
    <dgm:cxn modelId="{85E039FC-6E97-4722-A500-025358CC2EAE}" type="presParOf" srcId="{124CEA74-AB5E-448B-96C0-F4B9A177460C}" destId="{E2CD4D4A-4A59-40B9-8AF4-2B387678064A}" srcOrd="4" destOrd="0" presId="urn:microsoft.com/office/officeart/2008/layout/LinedList"/>
    <dgm:cxn modelId="{1E53C3C5-FAB4-455E-953A-16A7A54F3A89}" type="presParOf" srcId="{124CEA74-AB5E-448B-96C0-F4B9A177460C}" destId="{8A72FD1D-E02A-4DA9-82D2-6836881245E6}" srcOrd="5" destOrd="0" presId="urn:microsoft.com/office/officeart/2008/layout/LinedList"/>
    <dgm:cxn modelId="{6443DFB5-1576-4C32-9E9F-19296EB6417B}" type="presParOf" srcId="{8A72FD1D-E02A-4DA9-82D2-6836881245E6}" destId="{AFC4324E-1BF8-4351-A801-9CF9BC472B83}" srcOrd="0" destOrd="0" presId="urn:microsoft.com/office/officeart/2008/layout/LinedList"/>
    <dgm:cxn modelId="{F728385A-C3D2-446C-B316-DEEE5555457E}" type="presParOf" srcId="{8A72FD1D-E02A-4DA9-82D2-6836881245E6}" destId="{FB4E966B-6680-43FC-AAAC-685FD8906695}" srcOrd="1" destOrd="0" presId="urn:microsoft.com/office/officeart/2008/layout/LinedList"/>
    <dgm:cxn modelId="{A888D630-6D12-44FD-91A0-619406EB03C9}" type="presParOf" srcId="{124CEA74-AB5E-448B-96C0-F4B9A177460C}" destId="{322C2340-111C-4CEF-819D-19B6724B5493}" srcOrd="6" destOrd="0" presId="urn:microsoft.com/office/officeart/2008/layout/LinedList"/>
    <dgm:cxn modelId="{53717016-0A64-4F74-978D-BDF4FAE2BE96}" type="presParOf" srcId="{124CEA74-AB5E-448B-96C0-F4B9A177460C}" destId="{CF3D0D2C-F57D-4BDF-9340-5B99EFCA501B}" srcOrd="7" destOrd="0" presId="urn:microsoft.com/office/officeart/2008/layout/LinedList"/>
    <dgm:cxn modelId="{EEA1675B-C2F6-41AC-90CA-0E601CB71BC0}" type="presParOf" srcId="{CF3D0D2C-F57D-4BDF-9340-5B99EFCA501B}" destId="{FD14407A-F593-4203-8E60-8C12829E471E}" srcOrd="0" destOrd="0" presId="urn:microsoft.com/office/officeart/2008/layout/LinedList"/>
    <dgm:cxn modelId="{E84F68C0-31BC-4B40-B4C1-6D974EF806FF}" type="presParOf" srcId="{CF3D0D2C-F57D-4BDF-9340-5B99EFCA501B}" destId="{601D5677-E85B-4592-9823-F61CFC904D6F}" srcOrd="1" destOrd="0" presId="urn:microsoft.com/office/officeart/2008/layout/LinedList"/>
    <dgm:cxn modelId="{7D791398-8CE7-4F14-9DE2-501D796008DB}" type="presParOf" srcId="{124CEA74-AB5E-448B-96C0-F4B9A177460C}" destId="{D410C86D-E78E-4819-8649-E89206B587B1}" srcOrd="8" destOrd="0" presId="urn:microsoft.com/office/officeart/2008/layout/LinedList"/>
    <dgm:cxn modelId="{C800C933-5EF5-469A-9BDC-48BEBA65397C}" type="presParOf" srcId="{124CEA74-AB5E-448B-96C0-F4B9A177460C}" destId="{CEF2FA6B-BE04-4321-A8C4-4113FC1659B0}" srcOrd="9" destOrd="0" presId="urn:microsoft.com/office/officeart/2008/layout/LinedList"/>
    <dgm:cxn modelId="{987983C0-02BD-45D2-ACC9-C5EB2CEECF01}" type="presParOf" srcId="{CEF2FA6B-BE04-4321-A8C4-4113FC1659B0}" destId="{85E96D2D-9468-4F0F-BC41-44587E6D9722}" srcOrd="0" destOrd="0" presId="urn:microsoft.com/office/officeart/2008/layout/LinedList"/>
    <dgm:cxn modelId="{109006D4-65D0-4C06-9201-20446A4F4B96}" type="presParOf" srcId="{CEF2FA6B-BE04-4321-A8C4-4113FC1659B0}" destId="{405FEEE0-E3C7-4129-AF41-4ECB1DFDC0BF}" srcOrd="1" destOrd="0" presId="urn:microsoft.com/office/officeart/2008/layout/LinedList"/>
    <dgm:cxn modelId="{90E484A0-0B94-4849-9419-240097CEA492}" type="presParOf" srcId="{124CEA74-AB5E-448B-96C0-F4B9A177460C}" destId="{71543AE2-725A-4AD4-91FC-1CD4FB9AA0E8}" srcOrd="10" destOrd="0" presId="urn:microsoft.com/office/officeart/2008/layout/LinedList"/>
    <dgm:cxn modelId="{652FF63C-3700-4F35-BC13-27607A0884F9}" type="presParOf" srcId="{124CEA74-AB5E-448B-96C0-F4B9A177460C}" destId="{9580FE8C-F2C2-4689-AE81-A1D5C9C4553F}" srcOrd="11" destOrd="0" presId="urn:microsoft.com/office/officeart/2008/layout/LinedList"/>
    <dgm:cxn modelId="{5E179983-BAE6-4447-AE2C-993A0BEB58B2}" type="presParOf" srcId="{9580FE8C-F2C2-4689-AE81-A1D5C9C4553F}" destId="{5238B5F5-3D03-430E-9A2A-779A887D42EC}" srcOrd="0" destOrd="0" presId="urn:microsoft.com/office/officeart/2008/layout/LinedList"/>
    <dgm:cxn modelId="{D3BFAF38-4310-4A66-B6FC-500A6722CE72}" type="presParOf" srcId="{9580FE8C-F2C2-4689-AE81-A1D5C9C4553F}" destId="{7124C3CD-CE28-450F-8E5A-1C5183EED521}" srcOrd="1" destOrd="0" presId="urn:microsoft.com/office/officeart/2008/layout/LinedList"/>
    <dgm:cxn modelId="{61BC2515-C86D-43EF-9C72-59238118137F}" type="presParOf" srcId="{124CEA74-AB5E-448B-96C0-F4B9A177460C}" destId="{6CD1FD9B-C2EC-444B-91CA-C9632B7362D0}" srcOrd="12" destOrd="0" presId="urn:microsoft.com/office/officeart/2008/layout/LinedList"/>
    <dgm:cxn modelId="{BC6A2A84-04F0-4B6C-B29A-B14857963FA5}" type="presParOf" srcId="{124CEA74-AB5E-448B-96C0-F4B9A177460C}" destId="{15AA34DA-6396-462C-B929-ABCBFE492628}" srcOrd="13" destOrd="0" presId="urn:microsoft.com/office/officeart/2008/layout/LinedList"/>
    <dgm:cxn modelId="{A152ABE9-96FD-435D-BC79-62EA16608258}" type="presParOf" srcId="{15AA34DA-6396-462C-B929-ABCBFE492628}" destId="{C6C50C5D-239C-43BA-99C1-633F847BBB4C}" srcOrd="0" destOrd="0" presId="urn:microsoft.com/office/officeart/2008/layout/LinedList"/>
    <dgm:cxn modelId="{E4C547B0-20AD-4B91-AF6C-8AFDA4B38923}" type="presParOf" srcId="{15AA34DA-6396-462C-B929-ABCBFE492628}" destId="{D8C1E8FF-9808-4B55-83EB-824709BD9FE5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5C14EBD-2D23-4112-87E7-12B574D8F148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27ABA4F-E480-4BE6-89C0-48C3934A515D}">
      <dgm:prSet custT="1"/>
      <dgm:spPr/>
      <dgm:t>
        <a:bodyPr anchor="ctr"/>
        <a:lstStyle/>
        <a:p>
          <a:r>
            <a:rPr lang="en-US" sz="36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Beneficiaries Eligible for the EOM</a:t>
          </a:r>
        </a:p>
      </dgm:t>
    </dgm:pt>
    <dgm:pt modelId="{7D8A88FA-F9C2-459C-9AA7-433F1A7627BC}" type="parTrans" cxnId="{D0067AB2-D2EE-4C59-B84F-6DC841A4FFCC}">
      <dgm:prSet/>
      <dgm:spPr/>
      <dgm:t>
        <a:bodyPr/>
        <a:lstStyle/>
        <a:p>
          <a:endParaRPr lang="en-U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48C4113-A3EA-48D3-9361-88BEDE5A95E9}" type="sibTrans" cxnId="{D0067AB2-D2EE-4C59-B84F-6DC841A4FFCC}">
      <dgm:prSet/>
      <dgm:spPr/>
      <dgm:t>
        <a:bodyPr/>
        <a:lstStyle/>
        <a:p>
          <a:endParaRPr lang="en-U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79DB5F2-4BC4-4CCB-95B6-9066C684897B}">
      <dgm:prSet custT="1"/>
      <dgm:spPr/>
      <dgm:t>
        <a:bodyPr anchor="ctr"/>
        <a:lstStyle/>
        <a:p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Diagnosis for an included cancer type.</a:t>
          </a:r>
        </a:p>
      </dgm:t>
    </dgm:pt>
    <dgm:pt modelId="{96A78F76-2C39-4C0B-A0AA-A506001AF77F}" type="parTrans" cxnId="{C11C5A26-4743-42D4-A76E-70A54638E320}">
      <dgm:prSet/>
      <dgm:spPr/>
      <dgm:t>
        <a:bodyPr/>
        <a:lstStyle/>
        <a:p>
          <a:endParaRPr lang="en-U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5865E8E-3005-4DF4-ABD9-4167897C6A8A}" type="sibTrans" cxnId="{C11C5A26-4743-42D4-A76E-70A54638E320}">
      <dgm:prSet/>
      <dgm:spPr/>
      <dgm:t>
        <a:bodyPr/>
        <a:lstStyle/>
        <a:p>
          <a:endParaRPr lang="en-U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566A6AA-0F18-40DF-87F5-52E974581BD1}">
      <dgm:prSet custT="1"/>
      <dgm:spPr/>
      <dgm:t>
        <a:bodyPr anchor="ctr"/>
        <a:lstStyle/>
        <a:p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Receives an initiating cancer systemic therapy (chemotherapy or immunotherapy) triggering an episode.</a:t>
          </a:r>
        </a:p>
      </dgm:t>
    </dgm:pt>
    <dgm:pt modelId="{75EAE1F2-EA50-42FD-AF19-1647990F95EB}" type="parTrans" cxnId="{A19705DD-0193-45A7-88C3-15A21ED44C72}">
      <dgm:prSet/>
      <dgm:spPr/>
      <dgm:t>
        <a:bodyPr/>
        <a:lstStyle/>
        <a:p>
          <a:endParaRPr lang="en-U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05F2524-A416-4B70-814C-73D758082CA8}" type="sibTrans" cxnId="{A19705DD-0193-45A7-88C3-15A21ED44C72}">
      <dgm:prSet/>
      <dgm:spPr/>
      <dgm:t>
        <a:bodyPr/>
        <a:lstStyle/>
        <a:p>
          <a:endParaRPr lang="en-U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379C7B7-E951-4B83-B135-0EA80D91656C}">
      <dgm:prSet custT="1"/>
      <dgm:spPr/>
      <dgm:t>
        <a:bodyPr anchor="ctr"/>
        <a:lstStyle/>
        <a:p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Receives a qualifying E/M from an oncology PGP during the episode.</a:t>
          </a:r>
        </a:p>
      </dgm:t>
    </dgm:pt>
    <dgm:pt modelId="{27D4E17F-A130-4870-8D82-B3FFC89A7F39}" type="parTrans" cxnId="{EFB8412E-DB1D-46F4-8CC7-C605B9A2F94A}">
      <dgm:prSet/>
      <dgm:spPr/>
      <dgm:t>
        <a:bodyPr/>
        <a:lstStyle/>
        <a:p>
          <a:endParaRPr lang="en-U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5C8E686-20A3-4AD7-924F-654EE195615C}" type="sibTrans" cxnId="{EFB8412E-DB1D-46F4-8CC7-C605B9A2F94A}">
      <dgm:prSet/>
      <dgm:spPr/>
      <dgm:t>
        <a:bodyPr/>
        <a:lstStyle/>
        <a:p>
          <a:endParaRPr lang="en-U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763B635-2D68-421B-B7BE-DBB3902AC224}">
      <dgm:prSet custT="1"/>
      <dgm:spPr/>
      <dgm:t>
        <a:bodyPr anchor="ctr"/>
        <a:lstStyle/>
        <a:p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Eligible for Medicare Part A and Medicare Part B for the entirety of the episode.</a:t>
          </a:r>
        </a:p>
      </dgm:t>
    </dgm:pt>
    <dgm:pt modelId="{1EA1A47A-01AF-429C-8620-C7E391007A6B}" type="parTrans" cxnId="{BE88E694-ABC3-4756-A0A0-A55418A74773}">
      <dgm:prSet/>
      <dgm:spPr/>
      <dgm:t>
        <a:bodyPr/>
        <a:lstStyle/>
        <a:p>
          <a:endParaRPr lang="en-U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90B821A-9CF5-4225-98C2-4932A6F3AB4D}" type="sibTrans" cxnId="{BE88E694-ABC3-4756-A0A0-A55418A74773}">
      <dgm:prSet/>
      <dgm:spPr/>
      <dgm:t>
        <a:bodyPr/>
        <a:lstStyle/>
        <a:p>
          <a:endParaRPr lang="en-U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291F8C5-F4F9-4E7A-AA84-AE8FA5AEFCF7}">
      <dgm:prSet custT="1"/>
      <dgm:spPr/>
      <dgm:t>
        <a:bodyPr anchor="ctr"/>
        <a:lstStyle/>
        <a:p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Not enrolled in a Medicare managed care organization (ex. Medicare Advantage) during the episode.</a:t>
          </a:r>
        </a:p>
      </dgm:t>
    </dgm:pt>
    <dgm:pt modelId="{84240B03-9EA9-4560-A0BC-EA8DDA52B836}" type="parTrans" cxnId="{F95F0AC0-5716-4003-B238-9ADDACEEE2E5}">
      <dgm:prSet/>
      <dgm:spPr/>
      <dgm:t>
        <a:bodyPr/>
        <a:lstStyle/>
        <a:p>
          <a:endParaRPr lang="en-U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08867ED-1A17-41F0-B3F5-27A360A2E315}" type="sibTrans" cxnId="{F95F0AC0-5716-4003-B238-9ADDACEEE2E5}">
      <dgm:prSet/>
      <dgm:spPr/>
      <dgm:t>
        <a:bodyPr/>
        <a:lstStyle/>
        <a:p>
          <a:endParaRPr lang="en-U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162198F-AA17-4653-8381-8EF1366E5FDC}">
      <dgm:prSet custT="1"/>
      <dgm:spPr/>
      <dgm:t>
        <a:bodyPr anchor="ctr"/>
        <a:lstStyle/>
        <a:p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Medicare is the primary payer during the episode.</a:t>
          </a:r>
        </a:p>
      </dgm:t>
    </dgm:pt>
    <dgm:pt modelId="{371701C7-86BC-4D2B-9AFC-DD466510D254}" type="parTrans" cxnId="{E5929F44-62E0-4C8A-96FA-CDE5A757ED18}">
      <dgm:prSet/>
      <dgm:spPr/>
      <dgm:t>
        <a:bodyPr/>
        <a:lstStyle/>
        <a:p>
          <a:endParaRPr lang="en-U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D7B0633-DA26-4EE8-8F5E-DC65F7223F7C}" type="sibTrans" cxnId="{E5929F44-62E0-4C8A-96FA-CDE5A757ED18}">
      <dgm:prSet/>
      <dgm:spPr/>
      <dgm:t>
        <a:bodyPr/>
        <a:lstStyle/>
        <a:p>
          <a:endParaRPr lang="en-U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10A2012-08C9-4475-9E6A-61D558E7A91D}" type="pres">
      <dgm:prSet presAssocID="{F5C14EBD-2D23-4112-87E7-12B574D8F148}" presName="vert0" presStyleCnt="0">
        <dgm:presLayoutVars>
          <dgm:dir/>
          <dgm:animOne val="branch"/>
          <dgm:animLvl val="lvl"/>
        </dgm:presLayoutVars>
      </dgm:prSet>
      <dgm:spPr/>
    </dgm:pt>
    <dgm:pt modelId="{448401F1-8567-4613-9873-7B61D0DEB89B}" type="pres">
      <dgm:prSet presAssocID="{227ABA4F-E480-4BE6-89C0-48C3934A515D}" presName="thickLine" presStyleLbl="alignNode1" presStyleIdx="0" presStyleCnt="1"/>
      <dgm:spPr/>
    </dgm:pt>
    <dgm:pt modelId="{1386918D-BD87-4EFB-97EF-5CD641AA74A0}" type="pres">
      <dgm:prSet presAssocID="{227ABA4F-E480-4BE6-89C0-48C3934A515D}" presName="horz1" presStyleCnt="0"/>
      <dgm:spPr/>
    </dgm:pt>
    <dgm:pt modelId="{36B4D0A1-1E79-4781-8746-1FA6038F7C25}" type="pres">
      <dgm:prSet presAssocID="{227ABA4F-E480-4BE6-89C0-48C3934A515D}" presName="tx1" presStyleLbl="revTx" presStyleIdx="0" presStyleCnt="7" custScaleX="163852"/>
      <dgm:spPr/>
    </dgm:pt>
    <dgm:pt modelId="{258A65D7-DBD4-4794-9A0B-9CA791DE9506}" type="pres">
      <dgm:prSet presAssocID="{227ABA4F-E480-4BE6-89C0-48C3934A515D}" presName="vert1" presStyleCnt="0"/>
      <dgm:spPr/>
    </dgm:pt>
    <dgm:pt modelId="{005D9FF0-2EAF-4437-90E9-6F5B38D1CA30}" type="pres">
      <dgm:prSet presAssocID="{779DB5F2-4BC4-4CCB-95B6-9066C684897B}" presName="vertSpace2a" presStyleCnt="0"/>
      <dgm:spPr/>
    </dgm:pt>
    <dgm:pt modelId="{9E288696-182F-440B-AA44-E6B9EC63B372}" type="pres">
      <dgm:prSet presAssocID="{779DB5F2-4BC4-4CCB-95B6-9066C684897B}" presName="horz2" presStyleCnt="0"/>
      <dgm:spPr/>
    </dgm:pt>
    <dgm:pt modelId="{2D1CB765-FD62-4058-AB60-60040FD43DC3}" type="pres">
      <dgm:prSet presAssocID="{779DB5F2-4BC4-4CCB-95B6-9066C684897B}" presName="horzSpace2" presStyleCnt="0"/>
      <dgm:spPr/>
    </dgm:pt>
    <dgm:pt modelId="{0946A3A2-137B-439B-A474-7F4B78170B39}" type="pres">
      <dgm:prSet presAssocID="{779DB5F2-4BC4-4CCB-95B6-9066C684897B}" presName="tx2" presStyleLbl="revTx" presStyleIdx="1" presStyleCnt="7" custScaleX="102827"/>
      <dgm:spPr/>
    </dgm:pt>
    <dgm:pt modelId="{1301F836-43F7-42EC-B8ED-F815A04C34BB}" type="pres">
      <dgm:prSet presAssocID="{779DB5F2-4BC4-4CCB-95B6-9066C684897B}" presName="vert2" presStyleCnt="0"/>
      <dgm:spPr/>
    </dgm:pt>
    <dgm:pt modelId="{3AFC80CA-AA30-41E9-9046-49D65C7246EB}" type="pres">
      <dgm:prSet presAssocID="{779DB5F2-4BC4-4CCB-95B6-9066C684897B}" presName="thinLine2b" presStyleLbl="callout" presStyleIdx="0" presStyleCnt="6"/>
      <dgm:spPr/>
    </dgm:pt>
    <dgm:pt modelId="{AEF07841-0266-4FA4-B9E1-6D6D1BE8BA93}" type="pres">
      <dgm:prSet presAssocID="{779DB5F2-4BC4-4CCB-95B6-9066C684897B}" presName="vertSpace2b" presStyleCnt="0"/>
      <dgm:spPr/>
    </dgm:pt>
    <dgm:pt modelId="{E9B3D07F-5544-4AEE-BF66-9D995535B437}" type="pres">
      <dgm:prSet presAssocID="{B566A6AA-0F18-40DF-87F5-52E974581BD1}" presName="horz2" presStyleCnt="0"/>
      <dgm:spPr/>
    </dgm:pt>
    <dgm:pt modelId="{F34944C6-CDE1-4929-B969-53B198A08B96}" type="pres">
      <dgm:prSet presAssocID="{B566A6AA-0F18-40DF-87F5-52E974581BD1}" presName="horzSpace2" presStyleCnt="0"/>
      <dgm:spPr/>
    </dgm:pt>
    <dgm:pt modelId="{F7F627A0-D38C-494F-B245-2AA6776BB581}" type="pres">
      <dgm:prSet presAssocID="{B566A6AA-0F18-40DF-87F5-52E974581BD1}" presName="tx2" presStyleLbl="revTx" presStyleIdx="2" presStyleCnt="7"/>
      <dgm:spPr/>
    </dgm:pt>
    <dgm:pt modelId="{A3D37C6E-3070-47A2-9C84-5E925DB88264}" type="pres">
      <dgm:prSet presAssocID="{B566A6AA-0F18-40DF-87F5-52E974581BD1}" presName="vert2" presStyleCnt="0"/>
      <dgm:spPr/>
    </dgm:pt>
    <dgm:pt modelId="{51CECC81-6494-4860-A64A-51E6E348E5E8}" type="pres">
      <dgm:prSet presAssocID="{B566A6AA-0F18-40DF-87F5-52E974581BD1}" presName="thinLine2b" presStyleLbl="callout" presStyleIdx="1" presStyleCnt="6"/>
      <dgm:spPr/>
    </dgm:pt>
    <dgm:pt modelId="{9ABEFEE1-BE00-40FF-94DF-0471DFFDDA2D}" type="pres">
      <dgm:prSet presAssocID="{B566A6AA-0F18-40DF-87F5-52E974581BD1}" presName="vertSpace2b" presStyleCnt="0"/>
      <dgm:spPr/>
    </dgm:pt>
    <dgm:pt modelId="{4727A3AA-8E37-457D-9888-069E30277E31}" type="pres">
      <dgm:prSet presAssocID="{1379C7B7-E951-4B83-B135-0EA80D91656C}" presName="horz2" presStyleCnt="0"/>
      <dgm:spPr/>
    </dgm:pt>
    <dgm:pt modelId="{88825579-6E4D-407F-B263-FBCEA7E76D35}" type="pres">
      <dgm:prSet presAssocID="{1379C7B7-E951-4B83-B135-0EA80D91656C}" presName="horzSpace2" presStyleCnt="0"/>
      <dgm:spPr/>
    </dgm:pt>
    <dgm:pt modelId="{77EC88C8-B4B4-4A1C-AE94-409A65C2867E}" type="pres">
      <dgm:prSet presAssocID="{1379C7B7-E951-4B83-B135-0EA80D91656C}" presName="tx2" presStyleLbl="revTx" presStyleIdx="3" presStyleCnt="7"/>
      <dgm:spPr/>
    </dgm:pt>
    <dgm:pt modelId="{53978416-74DD-4E69-BC4F-342E3DD2857A}" type="pres">
      <dgm:prSet presAssocID="{1379C7B7-E951-4B83-B135-0EA80D91656C}" presName="vert2" presStyleCnt="0"/>
      <dgm:spPr/>
    </dgm:pt>
    <dgm:pt modelId="{72DFA044-D34A-409C-8D18-00C464FD92EE}" type="pres">
      <dgm:prSet presAssocID="{1379C7B7-E951-4B83-B135-0EA80D91656C}" presName="thinLine2b" presStyleLbl="callout" presStyleIdx="2" presStyleCnt="6"/>
      <dgm:spPr/>
    </dgm:pt>
    <dgm:pt modelId="{E57A8359-F061-408A-B3CD-F8D6017A2A78}" type="pres">
      <dgm:prSet presAssocID="{1379C7B7-E951-4B83-B135-0EA80D91656C}" presName="vertSpace2b" presStyleCnt="0"/>
      <dgm:spPr/>
    </dgm:pt>
    <dgm:pt modelId="{7F30E459-179A-410E-A2A7-75F233C3B0BE}" type="pres">
      <dgm:prSet presAssocID="{8763B635-2D68-421B-B7BE-DBB3902AC224}" presName="horz2" presStyleCnt="0"/>
      <dgm:spPr/>
    </dgm:pt>
    <dgm:pt modelId="{136F2356-0A41-4E05-9116-FD49ECB130BC}" type="pres">
      <dgm:prSet presAssocID="{8763B635-2D68-421B-B7BE-DBB3902AC224}" presName="horzSpace2" presStyleCnt="0"/>
      <dgm:spPr/>
    </dgm:pt>
    <dgm:pt modelId="{4FAF1A6B-5CBB-4F94-BAFB-41519FB6F695}" type="pres">
      <dgm:prSet presAssocID="{8763B635-2D68-421B-B7BE-DBB3902AC224}" presName="tx2" presStyleLbl="revTx" presStyleIdx="4" presStyleCnt="7"/>
      <dgm:spPr/>
    </dgm:pt>
    <dgm:pt modelId="{3A935072-29A6-4605-835F-0D5AC1A377C2}" type="pres">
      <dgm:prSet presAssocID="{8763B635-2D68-421B-B7BE-DBB3902AC224}" presName="vert2" presStyleCnt="0"/>
      <dgm:spPr/>
    </dgm:pt>
    <dgm:pt modelId="{901EBA4A-2714-436A-AB67-316540EF08E6}" type="pres">
      <dgm:prSet presAssocID="{8763B635-2D68-421B-B7BE-DBB3902AC224}" presName="thinLine2b" presStyleLbl="callout" presStyleIdx="3" presStyleCnt="6"/>
      <dgm:spPr/>
    </dgm:pt>
    <dgm:pt modelId="{D48DDF0D-30F0-4252-9DBC-A2E8FDB9FA10}" type="pres">
      <dgm:prSet presAssocID="{8763B635-2D68-421B-B7BE-DBB3902AC224}" presName="vertSpace2b" presStyleCnt="0"/>
      <dgm:spPr/>
    </dgm:pt>
    <dgm:pt modelId="{C9B97CEE-2E7D-4A99-80E5-07340F41A94E}" type="pres">
      <dgm:prSet presAssocID="{E291F8C5-F4F9-4E7A-AA84-AE8FA5AEFCF7}" presName="horz2" presStyleCnt="0"/>
      <dgm:spPr/>
    </dgm:pt>
    <dgm:pt modelId="{FC7ED959-5060-498D-B174-02A9FA874117}" type="pres">
      <dgm:prSet presAssocID="{E291F8C5-F4F9-4E7A-AA84-AE8FA5AEFCF7}" presName="horzSpace2" presStyleCnt="0"/>
      <dgm:spPr/>
    </dgm:pt>
    <dgm:pt modelId="{BC691790-240A-4069-A363-F1B71B06CA42}" type="pres">
      <dgm:prSet presAssocID="{E291F8C5-F4F9-4E7A-AA84-AE8FA5AEFCF7}" presName="tx2" presStyleLbl="revTx" presStyleIdx="5" presStyleCnt="7"/>
      <dgm:spPr/>
    </dgm:pt>
    <dgm:pt modelId="{1337EB89-8FF1-4E33-864F-0D080612742E}" type="pres">
      <dgm:prSet presAssocID="{E291F8C5-F4F9-4E7A-AA84-AE8FA5AEFCF7}" presName="vert2" presStyleCnt="0"/>
      <dgm:spPr/>
    </dgm:pt>
    <dgm:pt modelId="{9F366EE9-A73E-43B9-BEA5-75D1B7267844}" type="pres">
      <dgm:prSet presAssocID="{E291F8C5-F4F9-4E7A-AA84-AE8FA5AEFCF7}" presName="thinLine2b" presStyleLbl="callout" presStyleIdx="4" presStyleCnt="6"/>
      <dgm:spPr/>
    </dgm:pt>
    <dgm:pt modelId="{2E0B7028-4300-4634-AFCE-043719CF7A50}" type="pres">
      <dgm:prSet presAssocID="{E291F8C5-F4F9-4E7A-AA84-AE8FA5AEFCF7}" presName="vertSpace2b" presStyleCnt="0"/>
      <dgm:spPr/>
    </dgm:pt>
    <dgm:pt modelId="{2871E5B1-596C-4E14-A8C3-4115F6F81B5C}" type="pres">
      <dgm:prSet presAssocID="{E162198F-AA17-4653-8381-8EF1366E5FDC}" presName="horz2" presStyleCnt="0"/>
      <dgm:spPr/>
    </dgm:pt>
    <dgm:pt modelId="{002C9C92-A736-4E61-8DF5-4EFF12EE148D}" type="pres">
      <dgm:prSet presAssocID="{E162198F-AA17-4653-8381-8EF1366E5FDC}" presName="horzSpace2" presStyleCnt="0"/>
      <dgm:spPr/>
    </dgm:pt>
    <dgm:pt modelId="{17B7EA19-D339-4C42-B8B5-D9AC177375F4}" type="pres">
      <dgm:prSet presAssocID="{E162198F-AA17-4653-8381-8EF1366E5FDC}" presName="tx2" presStyleLbl="revTx" presStyleIdx="6" presStyleCnt="7"/>
      <dgm:spPr/>
    </dgm:pt>
    <dgm:pt modelId="{828277E7-2793-4CB4-9015-007BA636F36D}" type="pres">
      <dgm:prSet presAssocID="{E162198F-AA17-4653-8381-8EF1366E5FDC}" presName="vert2" presStyleCnt="0"/>
      <dgm:spPr/>
    </dgm:pt>
    <dgm:pt modelId="{77C7B2A1-1E8E-4303-B7F5-3290A6B52A81}" type="pres">
      <dgm:prSet presAssocID="{E162198F-AA17-4653-8381-8EF1366E5FDC}" presName="thinLine2b" presStyleLbl="callout" presStyleIdx="5" presStyleCnt="6"/>
      <dgm:spPr/>
    </dgm:pt>
    <dgm:pt modelId="{9BF731C6-C932-4E31-BE25-A3A7632B53BD}" type="pres">
      <dgm:prSet presAssocID="{E162198F-AA17-4653-8381-8EF1366E5FDC}" presName="vertSpace2b" presStyleCnt="0"/>
      <dgm:spPr/>
    </dgm:pt>
  </dgm:ptLst>
  <dgm:cxnLst>
    <dgm:cxn modelId="{ADDCC116-9FFF-451A-A003-BC12E30AFA38}" type="presOf" srcId="{1379C7B7-E951-4B83-B135-0EA80D91656C}" destId="{77EC88C8-B4B4-4A1C-AE94-409A65C2867E}" srcOrd="0" destOrd="0" presId="urn:microsoft.com/office/officeart/2008/layout/LinedList"/>
    <dgm:cxn modelId="{B8C65E1E-2E67-4C82-948E-6DA808A2FB82}" type="presOf" srcId="{E162198F-AA17-4653-8381-8EF1366E5FDC}" destId="{17B7EA19-D339-4C42-B8B5-D9AC177375F4}" srcOrd="0" destOrd="0" presId="urn:microsoft.com/office/officeart/2008/layout/LinedList"/>
    <dgm:cxn modelId="{C11C5A26-4743-42D4-A76E-70A54638E320}" srcId="{227ABA4F-E480-4BE6-89C0-48C3934A515D}" destId="{779DB5F2-4BC4-4CCB-95B6-9066C684897B}" srcOrd="0" destOrd="0" parTransId="{96A78F76-2C39-4C0B-A0AA-A506001AF77F}" sibTransId="{B5865E8E-3005-4DF4-ABD9-4167897C6A8A}"/>
    <dgm:cxn modelId="{EFB8412E-DB1D-46F4-8CC7-C605B9A2F94A}" srcId="{227ABA4F-E480-4BE6-89C0-48C3934A515D}" destId="{1379C7B7-E951-4B83-B135-0EA80D91656C}" srcOrd="2" destOrd="0" parTransId="{27D4E17F-A130-4870-8D82-B3FFC89A7F39}" sibTransId="{65C8E686-20A3-4AD7-924F-654EE195615C}"/>
    <dgm:cxn modelId="{6F72BF42-0EFE-473A-B187-684CD8B5DB38}" type="presOf" srcId="{E291F8C5-F4F9-4E7A-AA84-AE8FA5AEFCF7}" destId="{BC691790-240A-4069-A363-F1B71B06CA42}" srcOrd="0" destOrd="0" presId="urn:microsoft.com/office/officeart/2008/layout/LinedList"/>
    <dgm:cxn modelId="{B0B12E64-1602-4087-9A96-0DB02AF6F87A}" type="presOf" srcId="{8763B635-2D68-421B-B7BE-DBB3902AC224}" destId="{4FAF1A6B-5CBB-4F94-BAFB-41519FB6F695}" srcOrd="0" destOrd="0" presId="urn:microsoft.com/office/officeart/2008/layout/LinedList"/>
    <dgm:cxn modelId="{E5929F44-62E0-4C8A-96FA-CDE5A757ED18}" srcId="{227ABA4F-E480-4BE6-89C0-48C3934A515D}" destId="{E162198F-AA17-4653-8381-8EF1366E5FDC}" srcOrd="5" destOrd="0" parTransId="{371701C7-86BC-4D2B-9AFC-DD466510D254}" sibTransId="{3D7B0633-DA26-4EE8-8F5E-DC65F7223F7C}"/>
    <dgm:cxn modelId="{B767378A-0B17-43CD-BA29-5F9CEE5F537E}" type="presOf" srcId="{227ABA4F-E480-4BE6-89C0-48C3934A515D}" destId="{36B4D0A1-1E79-4781-8746-1FA6038F7C25}" srcOrd="0" destOrd="0" presId="urn:microsoft.com/office/officeart/2008/layout/LinedList"/>
    <dgm:cxn modelId="{BE88E694-ABC3-4756-A0A0-A55418A74773}" srcId="{227ABA4F-E480-4BE6-89C0-48C3934A515D}" destId="{8763B635-2D68-421B-B7BE-DBB3902AC224}" srcOrd="3" destOrd="0" parTransId="{1EA1A47A-01AF-429C-8620-C7E391007A6B}" sibTransId="{E90B821A-9CF5-4225-98C2-4932A6F3AB4D}"/>
    <dgm:cxn modelId="{D0067AB2-D2EE-4C59-B84F-6DC841A4FFCC}" srcId="{F5C14EBD-2D23-4112-87E7-12B574D8F148}" destId="{227ABA4F-E480-4BE6-89C0-48C3934A515D}" srcOrd="0" destOrd="0" parTransId="{7D8A88FA-F9C2-459C-9AA7-433F1A7627BC}" sibTransId="{148C4113-A3EA-48D3-9361-88BEDE5A95E9}"/>
    <dgm:cxn modelId="{9D9792BC-ACC3-4E5C-B114-8AB318D32446}" type="presOf" srcId="{B566A6AA-0F18-40DF-87F5-52E974581BD1}" destId="{F7F627A0-D38C-494F-B245-2AA6776BB581}" srcOrd="0" destOrd="0" presId="urn:microsoft.com/office/officeart/2008/layout/LinedList"/>
    <dgm:cxn modelId="{F95F0AC0-5716-4003-B238-9ADDACEEE2E5}" srcId="{227ABA4F-E480-4BE6-89C0-48C3934A515D}" destId="{E291F8C5-F4F9-4E7A-AA84-AE8FA5AEFCF7}" srcOrd="4" destOrd="0" parTransId="{84240B03-9EA9-4560-A0BC-EA8DDA52B836}" sibTransId="{208867ED-1A17-41F0-B3F5-27A360A2E315}"/>
    <dgm:cxn modelId="{87186FCB-3033-4117-A7F6-EE6627CE7DC4}" type="presOf" srcId="{779DB5F2-4BC4-4CCB-95B6-9066C684897B}" destId="{0946A3A2-137B-439B-A474-7F4B78170B39}" srcOrd="0" destOrd="0" presId="urn:microsoft.com/office/officeart/2008/layout/LinedList"/>
    <dgm:cxn modelId="{A19705DD-0193-45A7-88C3-15A21ED44C72}" srcId="{227ABA4F-E480-4BE6-89C0-48C3934A515D}" destId="{B566A6AA-0F18-40DF-87F5-52E974581BD1}" srcOrd="1" destOrd="0" parTransId="{75EAE1F2-EA50-42FD-AF19-1647990F95EB}" sibTransId="{B05F2524-A416-4B70-814C-73D758082CA8}"/>
    <dgm:cxn modelId="{C3E511F2-8082-41D6-AA5D-8684F00E1582}" type="presOf" srcId="{F5C14EBD-2D23-4112-87E7-12B574D8F148}" destId="{810A2012-08C9-4475-9E6A-61D558E7A91D}" srcOrd="0" destOrd="0" presId="urn:microsoft.com/office/officeart/2008/layout/LinedList"/>
    <dgm:cxn modelId="{1E477176-02DE-470B-8A6E-4AEC5EAC7284}" type="presParOf" srcId="{810A2012-08C9-4475-9E6A-61D558E7A91D}" destId="{448401F1-8567-4613-9873-7B61D0DEB89B}" srcOrd="0" destOrd="0" presId="urn:microsoft.com/office/officeart/2008/layout/LinedList"/>
    <dgm:cxn modelId="{C5E23CE6-9E6F-4CC8-ADAB-B2123F6C4693}" type="presParOf" srcId="{810A2012-08C9-4475-9E6A-61D558E7A91D}" destId="{1386918D-BD87-4EFB-97EF-5CD641AA74A0}" srcOrd="1" destOrd="0" presId="urn:microsoft.com/office/officeart/2008/layout/LinedList"/>
    <dgm:cxn modelId="{83AA96D8-A287-413C-80FF-1B0FB781C770}" type="presParOf" srcId="{1386918D-BD87-4EFB-97EF-5CD641AA74A0}" destId="{36B4D0A1-1E79-4781-8746-1FA6038F7C25}" srcOrd="0" destOrd="0" presId="urn:microsoft.com/office/officeart/2008/layout/LinedList"/>
    <dgm:cxn modelId="{54E4BA8D-73D2-4864-A096-BD5AE7399341}" type="presParOf" srcId="{1386918D-BD87-4EFB-97EF-5CD641AA74A0}" destId="{258A65D7-DBD4-4794-9A0B-9CA791DE9506}" srcOrd="1" destOrd="0" presId="urn:microsoft.com/office/officeart/2008/layout/LinedList"/>
    <dgm:cxn modelId="{EEBA76D6-C430-4FC0-88B7-95A36BE0BF1F}" type="presParOf" srcId="{258A65D7-DBD4-4794-9A0B-9CA791DE9506}" destId="{005D9FF0-2EAF-4437-90E9-6F5B38D1CA30}" srcOrd="0" destOrd="0" presId="urn:microsoft.com/office/officeart/2008/layout/LinedList"/>
    <dgm:cxn modelId="{EEE20286-DEB6-4981-9F43-5467EFBBDDB8}" type="presParOf" srcId="{258A65D7-DBD4-4794-9A0B-9CA791DE9506}" destId="{9E288696-182F-440B-AA44-E6B9EC63B372}" srcOrd="1" destOrd="0" presId="urn:microsoft.com/office/officeart/2008/layout/LinedList"/>
    <dgm:cxn modelId="{2E7DD8B3-B420-4D01-8B31-E23763784EE5}" type="presParOf" srcId="{9E288696-182F-440B-AA44-E6B9EC63B372}" destId="{2D1CB765-FD62-4058-AB60-60040FD43DC3}" srcOrd="0" destOrd="0" presId="urn:microsoft.com/office/officeart/2008/layout/LinedList"/>
    <dgm:cxn modelId="{73B29902-5DA0-44BC-9589-69EDF37B3741}" type="presParOf" srcId="{9E288696-182F-440B-AA44-E6B9EC63B372}" destId="{0946A3A2-137B-439B-A474-7F4B78170B39}" srcOrd="1" destOrd="0" presId="urn:microsoft.com/office/officeart/2008/layout/LinedList"/>
    <dgm:cxn modelId="{761329F4-6A1B-4200-8F4E-78918A9211F2}" type="presParOf" srcId="{9E288696-182F-440B-AA44-E6B9EC63B372}" destId="{1301F836-43F7-42EC-B8ED-F815A04C34BB}" srcOrd="2" destOrd="0" presId="urn:microsoft.com/office/officeart/2008/layout/LinedList"/>
    <dgm:cxn modelId="{123D76AB-04FF-41B3-8041-0C78C8895174}" type="presParOf" srcId="{258A65D7-DBD4-4794-9A0B-9CA791DE9506}" destId="{3AFC80CA-AA30-41E9-9046-49D65C7246EB}" srcOrd="2" destOrd="0" presId="urn:microsoft.com/office/officeart/2008/layout/LinedList"/>
    <dgm:cxn modelId="{A18A1B7F-481F-424E-839E-409B3BCC71AE}" type="presParOf" srcId="{258A65D7-DBD4-4794-9A0B-9CA791DE9506}" destId="{AEF07841-0266-4FA4-B9E1-6D6D1BE8BA93}" srcOrd="3" destOrd="0" presId="urn:microsoft.com/office/officeart/2008/layout/LinedList"/>
    <dgm:cxn modelId="{26EFF2A1-FC9A-4FFF-B79C-59FD9D2501DD}" type="presParOf" srcId="{258A65D7-DBD4-4794-9A0B-9CA791DE9506}" destId="{E9B3D07F-5544-4AEE-BF66-9D995535B437}" srcOrd="4" destOrd="0" presId="urn:microsoft.com/office/officeart/2008/layout/LinedList"/>
    <dgm:cxn modelId="{B2559189-94AB-477F-B1FD-507AA5FF7422}" type="presParOf" srcId="{E9B3D07F-5544-4AEE-BF66-9D995535B437}" destId="{F34944C6-CDE1-4929-B969-53B198A08B96}" srcOrd="0" destOrd="0" presId="urn:microsoft.com/office/officeart/2008/layout/LinedList"/>
    <dgm:cxn modelId="{655F4CC7-F27D-4758-AE9C-A8EBAE243B52}" type="presParOf" srcId="{E9B3D07F-5544-4AEE-BF66-9D995535B437}" destId="{F7F627A0-D38C-494F-B245-2AA6776BB581}" srcOrd="1" destOrd="0" presId="urn:microsoft.com/office/officeart/2008/layout/LinedList"/>
    <dgm:cxn modelId="{C39958A4-099A-42E1-AC0C-886FF10386D6}" type="presParOf" srcId="{E9B3D07F-5544-4AEE-BF66-9D995535B437}" destId="{A3D37C6E-3070-47A2-9C84-5E925DB88264}" srcOrd="2" destOrd="0" presId="urn:microsoft.com/office/officeart/2008/layout/LinedList"/>
    <dgm:cxn modelId="{CF2C6EF1-5FCC-4F7B-836C-14BEC21E0095}" type="presParOf" srcId="{258A65D7-DBD4-4794-9A0B-9CA791DE9506}" destId="{51CECC81-6494-4860-A64A-51E6E348E5E8}" srcOrd="5" destOrd="0" presId="urn:microsoft.com/office/officeart/2008/layout/LinedList"/>
    <dgm:cxn modelId="{109C07C6-3134-42CF-87BC-D757EC9CF243}" type="presParOf" srcId="{258A65D7-DBD4-4794-9A0B-9CA791DE9506}" destId="{9ABEFEE1-BE00-40FF-94DF-0471DFFDDA2D}" srcOrd="6" destOrd="0" presId="urn:microsoft.com/office/officeart/2008/layout/LinedList"/>
    <dgm:cxn modelId="{8C466F5A-8DC6-4A09-A63E-6D3423D77133}" type="presParOf" srcId="{258A65D7-DBD4-4794-9A0B-9CA791DE9506}" destId="{4727A3AA-8E37-457D-9888-069E30277E31}" srcOrd="7" destOrd="0" presId="urn:microsoft.com/office/officeart/2008/layout/LinedList"/>
    <dgm:cxn modelId="{160000D3-19D6-44D4-A811-6CD8F2C8D71D}" type="presParOf" srcId="{4727A3AA-8E37-457D-9888-069E30277E31}" destId="{88825579-6E4D-407F-B263-FBCEA7E76D35}" srcOrd="0" destOrd="0" presId="urn:microsoft.com/office/officeart/2008/layout/LinedList"/>
    <dgm:cxn modelId="{11359D10-008C-46DE-98F8-95B9774F0B9E}" type="presParOf" srcId="{4727A3AA-8E37-457D-9888-069E30277E31}" destId="{77EC88C8-B4B4-4A1C-AE94-409A65C2867E}" srcOrd="1" destOrd="0" presId="urn:microsoft.com/office/officeart/2008/layout/LinedList"/>
    <dgm:cxn modelId="{80B0A137-EB3B-4A96-AB59-647277CACD67}" type="presParOf" srcId="{4727A3AA-8E37-457D-9888-069E30277E31}" destId="{53978416-74DD-4E69-BC4F-342E3DD2857A}" srcOrd="2" destOrd="0" presId="urn:microsoft.com/office/officeart/2008/layout/LinedList"/>
    <dgm:cxn modelId="{6B2F37F5-9485-45C8-821C-76F70FF1A509}" type="presParOf" srcId="{258A65D7-DBD4-4794-9A0B-9CA791DE9506}" destId="{72DFA044-D34A-409C-8D18-00C464FD92EE}" srcOrd="8" destOrd="0" presId="urn:microsoft.com/office/officeart/2008/layout/LinedList"/>
    <dgm:cxn modelId="{D0E52553-5162-4DF8-8301-D76AF330E27D}" type="presParOf" srcId="{258A65D7-DBD4-4794-9A0B-9CA791DE9506}" destId="{E57A8359-F061-408A-B3CD-F8D6017A2A78}" srcOrd="9" destOrd="0" presId="urn:microsoft.com/office/officeart/2008/layout/LinedList"/>
    <dgm:cxn modelId="{B4860B23-9387-4994-BAB2-B3C7F337B1CA}" type="presParOf" srcId="{258A65D7-DBD4-4794-9A0B-9CA791DE9506}" destId="{7F30E459-179A-410E-A2A7-75F233C3B0BE}" srcOrd="10" destOrd="0" presId="urn:microsoft.com/office/officeart/2008/layout/LinedList"/>
    <dgm:cxn modelId="{FEA77387-1A1A-4566-825D-37B17C0F4C63}" type="presParOf" srcId="{7F30E459-179A-410E-A2A7-75F233C3B0BE}" destId="{136F2356-0A41-4E05-9116-FD49ECB130BC}" srcOrd="0" destOrd="0" presId="urn:microsoft.com/office/officeart/2008/layout/LinedList"/>
    <dgm:cxn modelId="{B14032E7-F050-4077-A501-7992E322D05E}" type="presParOf" srcId="{7F30E459-179A-410E-A2A7-75F233C3B0BE}" destId="{4FAF1A6B-5CBB-4F94-BAFB-41519FB6F695}" srcOrd="1" destOrd="0" presId="urn:microsoft.com/office/officeart/2008/layout/LinedList"/>
    <dgm:cxn modelId="{FCEA10D6-26D2-4568-AA09-5AC4E6859FAE}" type="presParOf" srcId="{7F30E459-179A-410E-A2A7-75F233C3B0BE}" destId="{3A935072-29A6-4605-835F-0D5AC1A377C2}" srcOrd="2" destOrd="0" presId="urn:microsoft.com/office/officeart/2008/layout/LinedList"/>
    <dgm:cxn modelId="{E1D4F114-9257-45B9-B478-2EFB7CED9DD7}" type="presParOf" srcId="{258A65D7-DBD4-4794-9A0B-9CA791DE9506}" destId="{901EBA4A-2714-436A-AB67-316540EF08E6}" srcOrd="11" destOrd="0" presId="urn:microsoft.com/office/officeart/2008/layout/LinedList"/>
    <dgm:cxn modelId="{855EE279-EA03-459A-8ED7-25F9F81BC383}" type="presParOf" srcId="{258A65D7-DBD4-4794-9A0B-9CA791DE9506}" destId="{D48DDF0D-30F0-4252-9DBC-A2E8FDB9FA10}" srcOrd="12" destOrd="0" presId="urn:microsoft.com/office/officeart/2008/layout/LinedList"/>
    <dgm:cxn modelId="{99853FE5-3053-406F-88FF-E0B1B8C23649}" type="presParOf" srcId="{258A65D7-DBD4-4794-9A0B-9CA791DE9506}" destId="{C9B97CEE-2E7D-4A99-80E5-07340F41A94E}" srcOrd="13" destOrd="0" presId="urn:microsoft.com/office/officeart/2008/layout/LinedList"/>
    <dgm:cxn modelId="{D04010B7-40EA-4ADD-9DC8-EA9EDB6D999F}" type="presParOf" srcId="{C9B97CEE-2E7D-4A99-80E5-07340F41A94E}" destId="{FC7ED959-5060-498D-B174-02A9FA874117}" srcOrd="0" destOrd="0" presId="urn:microsoft.com/office/officeart/2008/layout/LinedList"/>
    <dgm:cxn modelId="{2886F04F-988F-44C1-B9F1-CBB6C5A558EE}" type="presParOf" srcId="{C9B97CEE-2E7D-4A99-80E5-07340F41A94E}" destId="{BC691790-240A-4069-A363-F1B71B06CA42}" srcOrd="1" destOrd="0" presId="urn:microsoft.com/office/officeart/2008/layout/LinedList"/>
    <dgm:cxn modelId="{374379A5-9135-49FD-85A7-4750898CC7BF}" type="presParOf" srcId="{C9B97CEE-2E7D-4A99-80E5-07340F41A94E}" destId="{1337EB89-8FF1-4E33-864F-0D080612742E}" srcOrd="2" destOrd="0" presId="urn:microsoft.com/office/officeart/2008/layout/LinedList"/>
    <dgm:cxn modelId="{ED5CE6C1-C96C-41EB-AC82-CBC275760927}" type="presParOf" srcId="{258A65D7-DBD4-4794-9A0B-9CA791DE9506}" destId="{9F366EE9-A73E-43B9-BEA5-75D1B7267844}" srcOrd="14" destOrd="0" presId="urn:microsoft.com/office/officeart/2008/layout/LinedList"/>
    <dgm:cxn modelId="{D26C87CD-4645-4851-8465-185C83F9F57C}" type="presParOf" srcId="{258A65D7-DBD4-4794-9A0B-9CA791DE9506}" destId="{2E0B7028-4300-4634-AFCE-043719CF7A50}" srcOrd="15" destOrd="0" presId="urn:microsoft.com/office/officeart/2008/layout/LinedList"/>
    <dgm:cxn modelId="{3702163C-60D4-4837-AEAE-45BF78372745}" type="presParOf" srcId="{258A65D7-DBD4-4794-9A0B-9CA791DE9506}" destId="{2871E5B1-596C-4E14-A8C3-4115F6F81B5C}" srcOrd="16" destOrd="0" presId="urn:microsoft.com/office/officeart/2008/layout/LinedList"/>
    <dgm:cxn modelId="{52A08B29-EE8C-4665-9926-1E59B60FBD08}" type="presParOf" srcId="{2871E5B1-596C-4E14-A8C3-4115F6F81B5C}" destId="{002C9C92-A736-4E61-8DF5-4EFF12EE148D}" srcOrd="0" destOrd="0" presId="urn:microsoft.com/office/officeart/2008/layout/LinedList"/>
    <dgm:cxn modelId="{2455FF4E-758E-4754-9A0E-B54EA7F5E54C}" type="presParOf" srcId="{2871E5B1-596C-4E14-A8C3-4115F6F81B5C}" destId="{17B7EA19-D339-4C42-B8B5-D9AC177375F4}" srcOrd="1" destOrd="0" presId="urn:microsoft.com/office/officeart/2008/layout/LinedList"/>
    <dgm:cxn modelId="{9EE46974-74D4-4AED-916F-175B0E9C2771}" type="presParOf" srcId="{2871E5B1-596C-4E14-A8C3-4115F6F81B5C}" destId="{828277E7-2793-4CB4-9015-007BA636F36D}" srcOrd="2" destOrd="0" presId="urn:microsoft.com/office/officeart/2008/layout/LinedList"/>
    <dgm:cxn modelId="{4B13F5C6-7242-4F3E-AF20-0012273F005C}" type="presParOf" srcId="{258A65D7-DBD4-4794-9A0B-9CA791DE9506}" destId="{77C7B2A1-1E8E-4303-B7F5-3290A6B52A81}" srcOrd="17" destOrd="0" presId="urn:microsoft.com/office/officeart/2008/layout/LinedList"/>
    <dgm:cxn modelId="{E477276F-7158-4886-BC05-A2661914E696}" type="presParOf" srcId="{258A65D7-DBD4-4794-9A0B-9CA791DE9506}" destId="{9BF731C6-C932-4E31-BE25-A3A7632B53BD}" srcOrd="18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CB49B12-AC7D-409A-B0EC-B07A6D6A29E0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FAAC1DC-095F-42EA-AD43-30F7B0DA2630}">
      <dgm:prSet phldrT="[Text]" custT="1"/>
      <dgm:spPr/>
      <dgm:t>
        <a:bodyPr lIns="91440" tIns="0" rIns="0" bIns="0" anchor="ctr" anchorCtr="0"/>
        <a:lstStyle/>
        <a:p>
          <a:pPr marL="0" lvl="0" indent="0" algn="l" defTabSz="889000">
            <a:lnSpc>
              <a:spcPct val="90000"/>
            </a:lnSpc>
            <a:spcBef>
              <a:spcPts val="60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Predicted Expenditures</a:t>
          </a:r>
        </a:p>
        <a:p>
          <a:pPr marL="0"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Episodes from 7/1/16-6/30/20 are used to establish predicted expenditures, accounting for historical variation.</a:t>
          </a:r>
        </a:p>
      </dgm:t>
    </dgm:pt>
    <dgm:pt modelId="{2121914B-A61B-4B64-9ABE-7703067135A6}" type="parTrans" cxnId="{7121DB84-BBD1-436B-8744-4C5092471CCF}">
      <dgm:prSet/>
      <dgm:spPr/>
      <dgm:t>
        <a:bodyPr/>
        <a:lstStyle/>
        <a:p>
          <a:endParaRPr lang="en-US" sz="2000"/>
        </a:p>
      </dgm:t>
    </dgm:pt>
    <dgm:pt modelId="{277C8CEE-9707-4F1C-85E1-944E6A102EF7}" type="sibTrans" cxnId="{7121DB84-BBD1-436B-8744-4C5092471CCF}">
      <dgm:prSet/>
      <dgm:spPr/>
      <dgm:t>
        <a:bodyPr/>
        <a:lstStyle/>
        <a:p>
          <a:endParaRPr lang="en-US" sz="2000"/>
        </a:p>
      </dgm:t>
    </dgm:pt>
    <dgm:pt modelId="{BC6CA2CC-D813-47FB-B54E-3D7BFA986E5D}">
      <dgm:prSet phldrT="[Text]" custT="1"/>
      <dgm:spPr/>
      <dgm:t>
        <a:bodyPr lIns="91440" tIns="0" rIns="0" bIns="0" anchor="ctr"/>
        <a:lstStyle/>
        <a:p>
          <a:r>
            <a:rPr lang="en-US" sz="2000" b="1" dirty="0">
              <a:solidFill>
                <a:schemeClr val="tx1"/>
              </a:solidFill>
            </a:rPr>
            <a:t>Clinical Adjusters</a:t>
          </a:r>
        </a:p>
        <a:p>
          <a:r>
            <a:rPr lang="en-US" sz="2000" dirty="0"/>
            <a:t>Metastatic disease and HER-2 status.</a:t>
          </a:r>
        </a:p>
      </dgm:t>
    </dgm:pt>
    <dgm:pt modelId="{9A53391C-BE59-494A-AEF8-A74B58884C05}" type="parTrans" cxnId="{76C37CBD-76C6-4105-8BD2-A0ED2F509D00}">
      <dgm:prSet/>
      <dgm:spPr/>
      <dgm:t>
        <a:bodyPr/>
        <a:lstStyle/>
        <a:p>
          <a:endParaRPr lang="en-US" sz="2000"/>
        </a:p>
      </dgm:t>
    </dgm:pt>
    <dgm:pt modelId="{2496AB28-423B-4371-AF44-E2378487030F}" type="sibTrans" cxnId="{76C37CBD-76C6-4105-8BD2-A0ED2F509D00}">
      <dgm:prSet/>
      <dgm:spPr/>
      <dgm:t>
        <a:bodyPr/>
        <a:lstStyle/>
        <a:p>
          <a:endParaRPr lang="en-US" sz="2000"/>
        </a:p>
      </dgm:t>
    </dgm:pt>
    <dgm:pt modelId="{7407F581-B05D-425F-8104-E2AE4802F775}">
      <dgm:prSet phldrT="[Text]" custT="1"/>
      <dgm:spPr/>
      <dgm:t>
        <a:bodyPr lIns="91440" tIns="91440" rIns="0" bIns="91440" anchor="ctr"/>
        <a:lstStyle/>
        <a:p>
          <a:pPr>
            <a:spcAft>
              <a:spcPts val="840"/>
            </a:spcAft>
          </a:pPr>
          <a:r>
            <a:rPr lang="en-US" sz="2000" b="1" dirty="0">
              <a:solidFill>
                <a:schemeClr val="tx1"/>
              </a:solidFill>
            </a:rPr>
            <a:t>Trend Factor</a:t>
          </a:r>
        </a:p>
        <a:p>
          <a:pPr>
            <a:spcAft>
              <a:spcPts val="840"/>
            </a:spcAft>
          </a:pPr>
          <a:r>
            <a:rPr lang="en-US" sz="2000" dirty="0"/>
            <a:t>Cancer-specific differences in cost of care between the final baseline period and a performance period.</a:t>
          </a:r>
        </a:p>
      </dgm:t>
    </dgm:pt>
    <dgm:pt modelId="{ABFDB2DD-562D-4456-AAA7-7BEA066AD8DF}" type="parTrans" cxnId="{D2886EE5-27F7-4CB2-96F8-F2B02431ADDB}">
      <dgm:prSet/>
      <dgm:spPr/>
      <dgm:t>
        <a:bodyPr/>
        <a:lstStyle/>
        <a:p>
          <a:endParaRPr lang="en-US" sz="2000"/>
        </a:p>
      </dgm:t>
    </dgm:pt>
    <dgm:pt modelId="{91E0489B-03EF-4827-8BBC-C3D99D654147}" type="sibTrans" cxnId="{D2886EE5-27F7-4CB2-96F8-F2B02431ADDB}">
      <dgm:prSet/>
      <dgm:spPr/>
      <dgm:t>
        <a:bodyPr/>
        <a:lstStyle/>
        <a:p>
          <a:endParaRPr lang="en-US" sz="2000"/>
        </a:p>
      </dgm:t>
    </dgm:pt>
    <dgm:pt modelId="{719D7AF0-1CA2-4B39-AD2F-D23D111CEEB5}">
      <dgm:prSet phldrT="[Text]" custT="1"/>
      <dgm:spPr/>
      <dgm:t>
        <a:bodyPr lIns="91440" tIns="0" rIns="0" bIns="0" anchor="ctr"/>
        <a:lstStyle/>
        <a:p>
          <a:r>
            <a:rPr lang="en-US" sz="2000" b="1" dirty="0">
              <a:solidFill>
                <a:schemeClr val="tx1"/>
              </a:solidFill>
            </a:rPr>
            <a:t>Novel Therapy Adjustment</a:t>
          </a:r>
        </a:p>
        <a:p>
          <a:r>
            <a:rPr lang="en-US" sz="2000" dirty="0"/>
            <a:t>Accounts for above average costs for newly approved drugs.</a:t>
          </a:r>
        </a:p>
      </dgm:t>
    </dgm:pt>
    <dgm:pt modelId="{51C4F25A-FB4B-44E8-8D2E-6C475A85938E}" type="parTrans" cxnId="{4B72D553-9758-43E0-A7E6-A10314745E6F}">
      <dgm:prSet/>
      <dgm:spPr/>
      <dgm:t>
        <a:bodyPr/>
        <a:lstStyle/>
        <a:p>
          <a:endParaRPr lang="en-US" sz="2000"/>
        </a:p>
      </dgm:t>
    </dgm:pt>
    <dgm:pt modelId="{7D526DDD-AC9E-47C1-A2C8-28F0BA28800C}" type="sibTrans" cxnId="{4B72D553-9758-43E0-A7E6-A10314745E6F}">
      <dgm:prSet/>
      <dgm:spPr/>
      <dgm:t>
        <a:bodyPr/>
        <a:lstStyle/>
        <a:p>
          <a:endParaRPr lang="en-US" sz="2000"/>
        </a:p>
      </dgm:t>
    </dgm:pt>
    <dgm:pt modelId="{CADAEA7F-6EA1-4125-8B56-45A40FEF017F}">
      <dgm:prSet phldrT="[Text]" custT="1"/>
      <dgm:spPr/>
      <dgm:t>
        <a:bodyPr lIns="91440" tIns="0" rIns="0" bIns="0" anchor="ctr"/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Experience Adjuster</a:t>
          </a:r>
        </a:p>
        <a:p>
          <a:pPr marL="0"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Considering national, regional, and participant-specific variation in historical costs.</a:t>
          </a:r>
        </a:p>
      </dgm:t>
    </dgm:pt>
    <dgm:pt modelId="{6312903C-484B-4187-A895-98BEE668DE7E}" type="parTrans" cxnId="{C8075CA5-BDCF-4024-87CF-CA7665B62236}">
      <dgm:prSet/>
      <dgm:spPr/>
      <dgm:t>
        <a:bodyPr/>
        <a:lstStyle/>
        <a:p>
          <a:endParaRPr lang="en-US"/>
        </a:p>
      </dgm:t>
    </dgm:pt>
    <dgm:pt modelId="{2457DEB7-3E29-4608-9AC2-53003F8145C0}" type="sibTrans" cxnId="{C8075CA5-BDCF-4024-87CF-CA7665B62236}">
      <dgm:prSet/>
      <dgm:spPr/>
      <dgm:t>
        <a:bodyPr/>
        <a:lstStyle/>
        <a:p>
          <a:endParaRPr lang="en-US"/>
        </a:p>
      </dgm:t>
    </dgm:pt>
    <dgm:pt modelId="{B85165EA-DA35-4695-8091-6C01E3AF9058}" type="pres">
      <dgm:prSet presAssocID="{8CB49B12-AC7D-409A-B0EC-B07A6D6A29E0}" presName="linear" presStyleCnt="0">
        <dgm:presLayoutVars>
          <dgm:animLvl val="lvl"/>
          <dgm:resizeHandles val="exact"/>
        </dgm:presLayoutVars>
      </dgm:prSet>
      <dgm:spPr/>
    </dgm:pt>
    <dgm:pt modelId="{F98220AA-8DEF-440D-A652-CB55DD5087AD}" type="pres">
      <dgm:prSet presAssocID="{BFAAC1DC-095F-42EA-AD43-30F7B0DA2630}" presName="parentText" presStyleLbl="node1" presStyleIdx="0" presStyleCnt="5" custScaleY="108918" custLinFactNeighborY="-15331">
        <dgm:presLayoutVars>
          <dgm:chMax val="0"/>
          <dgm:bulletEnabled val="1"/>
        </dgm:presLayoutVars>
      </dgm:prSet>
      <dgm:spPr/>
    </dgm:pt>
    <dgm:pt modelId="{57C0B639-9550-4A17-992C-9453CEC67CF2}" type="pres">
      <dgm:prSet presAssocID="{277C8CEE-9707-4F1C-85E1-944E6A102EF7}" presName="spacer" presStyleCnt="0"/>
      <dgm:spPr/>
    </dgm:pt>
    <dgm:pt modelId="{0FB9C139-B18A-42D1-9A42-6B1869016433}" type="pres">
      <dgm:prSet presAssocID="{CADAEA7F-6EA1-4125-8B56-45A40FEF017F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44D7608F-34E0-4505-994A-31986B1296E6}" type="pres">
      <dgm:prSet presAssocID="{2457DEB7-3E29-4608-9AC2-53003F8145C0}" presName="spacer" presStyleCnt="0"/>
      <dgm:spPr/>
    </dgm:pt>
    <dgm:pt modelId="{8AE843F2-AE1E-4FD8-AC7E-EEE803505B3B}" type="pres">
      <dgm:prSet presAssocID="{BC6CA2CC-D813-47FB-B54E-3D7BFA986E5D}" presName="parentText" presStyleLbl="node1" presStyleIdx="2" presStyleCnt="5" custScaleY="78644" custLinFactNeighborY="15331">
        <dgm:presLayoutVars>
          <dgm:chMax val="0"/>
          <dgm:bulletEnabled val="1"/>
        </dgm:presLayoutVars>
      </dgm:prSet>
      <dgm:spPr/>
    </dgm:pt>
    <dgm:pt modelId="{793A8A3F-49DC-4CE6-B9CC-A5A10B197878}" type="pres">
      <dgm:prSet presAssocID="{2496AB28-423B-4371-AF44-E2378487030F}" presName="spacer" presStyleCnt="0"/>
      <dgm:spPr/>
    </dgm:pt>
    <dgm:pt modelId="{1EC17E03-FC4F-4174-A4F4-DE72C8C9668B}" type="pres">
      <dgm:prSet presAssocID="{7407F581-B05D-425F-8104-E2AE4802F775}" presName="parentText" presStyleLbl="node1" presStyleIdx="3" presStyleCnt="5" custScaleY="101931">
        <dgm:presLayoutVars>
          <dgm:chMax val="0"/>
          <dgm:bulletEnabled val="1"/>
        </dgm:presLayoutVars>
      </dgm:prSet>
      <dgm:spPr/>
    </dgm:pt>
    <dgm:pt modelId="{CCDA4666-C7E4-4AAA-BBC8-70D7DBFB264E}" type="pres">
      <dgm:prSet presAssocID="{91E0489B-03EF-4827-8BBC-C3D99D654147}" presName="spacer" presStyleCnt="0"/>
      <dgm:spPr/>
    </dgm:pt>
    <dgm:pt modelId="{28FA0FD6-7340-4FDC-853A-959D80276179}" type="pres">
      <dgm:prSet presAssocID="{719D7AF0-1CA2-4B39-AD2F-D23D111CEEB5}" presName="parentText" presStyleLbl="node1" presStyleIdx="4" presStyleCnt="5" custScaleY="76322">
        <dgm:presLayoutVars>
          <dgm:chMax val="0"/>
          <dgm:bulletEnabled val="1"/>
        </dgm:presLayoutVars>
      </dgm:prSet>
      <dgm:spPr/>
    </dgm:pt>
  </dgm:ptLst>
  <dgm:cxnLst>
    <dgm:cxn modelId="{53AE6968-73B9-44FD-A1B6-EA46B7CB1CB2}" type="presOf" srcId="{BFAAC1DC-095F-42EA-AD43-30F7B0DA2630}" destId="{F98220AA-8DEF-440D-A652-CB55DD5087AD}" srcOrd="0" destOrd="0" presId="urn:microsoft.com/office/officeart/2005/8/layout/vList2"/>
    <dgm:cxn modelId="{4B72D553-9758-43E0-A7E6-A10314745E6F}" srcId="{8CB49B12-AC7D-409A-B0EC-B07A6D6A29E0}" destId="{719D7AF0-1CA2-4B39-AD2F-D23D111CEEB5}" srcOrd="4" destOrd="0" parTransId="{51C4F25A-FB4B-44E8-8D2E-6C475A85938E}" sibTransId="{7D526DDD-AC9E-47C1-A2C8-28F0BA28800C}"/>
    <dgm:cxn modelId="{7121DB84-BBD1-436B-8744-4C5092471CCF}" srcId="{8CB49B12-AC7D-409A-B0EC-B07A6D6A29E0}" destId="{BFAAC1DC-095F-42EA-AD43-30F7B0DA2630}" srcOrd="0" destOrd="0" parTransId="{2121914B-A61B-4B64-9ABE-7703067135A6}" sibTransId="{277C8CEE-9707-4F1C-85E1-944E6A102EF7}"/>
    <dgm:cxn modelId="{994BA8A4-B369-4747-95CF-79823970AED8}" type="presOf" srcId="{8CB49B12-AC7D-409A-B0EC-B07A6D6A29E0}" destId="{B85165EA-DA35-4695-8091-6C01E3AF9058}" srcOrd="0" destOrd="0" presId="urn:microsoft.com/office/officeart/2005/8/layout/vList2"/>
    <dgm:cxn modelId="{C8075CA5-BDCF-4024-87CF-CA7665B62236}" srcId="{8CB49B12-AC7D-409A-B0EC-B07A6D6A29E0}" destId="{CADAEA7F-6EA1-4125-8B56-45A40FEF017F}" srcOrd="1" destOrd="0" parTransId="{6312903C-484B-4187-A895-98BEE668DE7E}" sibTransId="{2457DEB7-3E29-4608-9AC2-53003F8145C0}"/>
    <dgm:cxn modelId="{9745AFB5-6BEC-48B6-8998-EC76CF70F2D7}" type="presOf" srcId="{CADAEA7F-6EA1-4125-8B56-45A40FEF017F}" destId="{0FB9C139-B18A-42D1-9A42-6B1869016433}" srcOrd="0" destOrd="0" presId="urn:microsoft.com/office/officeart/2005/8/layout/vList2"/>
    <dgm:cxn modelId="{76C37CBD-76C6-4105-8BD2-A0ED2F509D00}" srcId="{8CB49B12-AC7D-409A-B0EC-B07A6D6A29E0}" destId="{BC6CA2CC-D813-47FB-B54E-3D7BFA986E5D}" srcOrd="2" destOrd="0" parTransId="{9A53391C-BE59-494A-AEF8-A74B58884C05}" sibTransId="{2496AB28-423B-4371-AF44-E2378487030F}"/>
    <dgm:cxn modelId="{9F4984BD-162C-469C-9B1C-56E06CF4556D}" type="presOf" srcId="{7407F581-B05D-425F-8104-E2AE4802F775}" destId="{1EC17E03-FC4F-4174-A4F4-DE72C8C9668B}" srcOrd="0" destOrd="0" presId="urn:microsoft.com/office/officeart/2005/8/layout/vList2"/>
    <dgm:cxn modelId="{9B7CB7C2-94CA-4D4E-91B3-960823A54BF2}" type="presOf" srcId="{BC6CA2CC-D813-47FB-B54E-3D7BFA986E5D}" destId="{8AE843F2-AE1E-4FD8-AC7E-EEE803505B3B}" srcOrd="0" destOrd="0" presId="urn:microsoft.com/office/officeart/2005/8/layout/vList2"/>
    <dgm:cxn modelId="{BD000FCF-3E4C-4D95-B741-DDA33120DCA1}" type="presOf" srcId="{719D7AF0-1CA2-4B39-AD2F-D23D111CEEB5}" destId="{28FA0FD6-7340-4FDC-853A-959D80276179}" srcOrd="0" destOrd="0" presId="urn:microsoft.com/office/officeart/2005/8/layout/vList2"/>
    <dgm:cxn modelId="{D2886EE5-27F7-4CB2-96F8-F2B02431ADDB}" srcId="{8CB49B12-AC7D-409A-B0EC-B07A6D6A29E0}" destId="{7407F581-B05D-425F-8104-E2AE4802F775}" srcOrd="3" destOrd="0" parTransId="{ABFDB2DD-562D-4456-AAA7-7BEA066AD8DF}" sibTransId="{91E0489B-03EF-4827-8BBC-C3D99D654147}"/>
    <dgm:cxn modelId="{94E1A746-A13A-4C1A-9D09-C0D4305E9130}" type="presParOf" srcId="{B85165EA-DA35-4695-8091-6C01E3AF9058}" destId="{F98220AA-8DEF-440D-A652-CB55DD5087AD}" srcOrd="0" destOrd="0" presId="urn:microsoft.com/office/officeart/2005/8/layout/vList2"/>
    <dgm:cxn modelId="{0018C13F-C96B-486E-80B1-D2F50093D738}" type="presParOf" srcId="{B85165EA-DA35-4695-8091-6C01E3AF9058}" destId="{57C0B639-9550-4A17-992C-9453CEC67CF2}" srcOrd="1" destOrd="0" presId="urn:microsoft.com/office/officeart/2005/8/layout/vList2"/>
    <dgm:cxn modelId="{7C583E8B-F52E-4DF8-BA03-6DB230A32A68}" type="presParOf" srcId="{B85165EA-DA35-4695-8091-6C01E3AF9058}" destId="{0FB9C139-B18A-42D1-9A42-6B1869016433}" srcOrd="2" destOrd="0" presId="urn:microsoft.com/office/officeart/2005/8/layout/vList2"/>
    <dgm:cxn modelId="{5ED13AC0-18DF-42C3-8763-6D315F348C34}" type="presParOf" srcId="{B85165EA-DA35-4695-8091-6C01E3AF9058}" destId="{44D7608F-34E0-4505-994A-31986B1296E6}" srcOrd="3" destOrd="0" presId="urn:microsoft.com/office/officeart/2005/8/layout/vList2"/>
    <dgm:cxn modelId="{D59E7294-9E0E-4F92-B1DB-8D0AED0893DA}" type="presParOf" srcId="{B85165EA-DA35-4695-8091-6C01E3AF9058}" destId="{8AE843F2-AE1E-4FD8-AC7E-EEE803505B3B}" srcOrd="4" destOrd="0" presId="urn:microsoft.com/office/officeart/2005/8/layout/vList2"/>
    <dgm:cxn modelId="{61F29372-5DEC-40AC-A74C-5DF7F192575A}" type="presParOf" srcId="{B85165EA-DA35-4695-8091-6C01E3AF9058}" destId="{793A8A3F-49DC-4CE6-B9CC-A5A10B197878}" srcOrd="5" destOrd="0" presId="urn:microsoft.com/office/officeart/2005/8/layout/vList2"/>
    <dgm:cxn modelId="{91B6A8DA-00CF-4312-86E2-89354193BA5A}" type="presParOf" srcId="{B85165EA-DA35-4695-8091-6C01E3AF9058}" destId="{1EC17E03-FC4F-4174-A4F4-DE72C8C9668B}" srcOrd="6" destOrd="0" presId="urn:microsoft.com/office/officeart/2005/8/layout/vList2"/>
    <dgm:cxn modelId="{D4BBBA42-A5BD-4CCD-B1FF-A4E54734B888}" type="presParOf" srcId="{B85165EA-DA35-4695-8091-6C01E3AF9058}" destId="{CCDA4666-C7E4-4AAA-BBC8-70D7DBFB264E}" srcOrd="7" destOrd="0" presId="urn:microsoft.com/office/officeart/2005/8/layout/vList2"/>
    <dgm:cxn modelId="{56BA6350-E16C-422C-A250-8175ACAFB4C0}" type="presParOf" srcId="{B85165EA-DA35-4695-8091-6C01E3AF9058}" destId="{28FA0FD6-7340-4FDC-853A-959D80276179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18E180-E5AA-4360-B24A-F5777408DABB}">
      <dsp:nvSpPr>
        <dsp:cNvPr id="0" name=""/>
        <dsp:cNvSpPr/>
      </dsp:nvSpPr>
      <dsp:spPr>
        <a:xfrm>
          <a:off x="270866" y="595686"/>
          <a:ext cx="2944000" cy="1988551"/>
        </a:xfrm>
        <a:prstGeom prst="roundRect">
          <a:avLst/>
        </a:prstGeom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l="3733" t="-15143" r="3733" b="-15143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F844DC-9C77-4F8D-ABB2-54139AC9B895}">
      <dsp:nvSpPr>
        <dsp:cNvPr id="0" name=""/>
        <dsp:cNvSpPr/>
      </dsp:nvSpPr>
      <dsp:spPr>
        <a:xfrm>
          <a:off x="8271" y="2676338"/>
          <a:ext cx="3456332" cy="12822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4480" tIns="284480" rIns="284480" bIns="0" numCol="1" spcCol="1270" anchor="t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>
              <a:latin typeface="Arial" panose="020B0604020202020204" pitchFamily="34" charset="0"/>
              <a:cs typeface="Arial" panose="020B0604020202020204" pitchFamily="34" charset="0"/>
            </a:rPr>
            <a:t>Quality Care</a:t>
          </a:r>
        </a:p>
      </dsp:txBody>
      <dsp:txXfrm>
        <a:off x="8271" y="2676338"/>
        <a:ext cx="3456332" cy="1282299"/>
      </dsp:txXfrm>
    </dsp:sp>
    <dsp:sp modelId="{C4D8A7EE-FA1F-4629-AFC0-C5D3F270BB86}">
      <dsp:nvSpPr>
        <dsp:cNvPr id="0" name=""/>
        <dsp:cNvSpPr/>
      </dsp:nvSpPr>
      <dsp:spPr>
        <a:xfrm>
          <a:off x="3946147" y="393141"/>
          <a:ext cx="3456332" cy="2381413"/>
        </a:xfrm>
        <a:prstGeom prst="round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t="-23000" b="-2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09555D-48FC-4F57-8973-EF7CB38F08FE}">
      <dsp:nvSpPr>
        <dsp:cNvPr id="0" name=""/>
        <dsp:cNvSpPr/>
      </dsp:nvSpPr>
      <dsp:spPr>
        <a:xfrm>
          <a:off x="3810382" y="2774554"/>
          <a:ext cx="3727862" cy="12822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256032" rIns="256032" bIns="0" numCol="1" spcCol="1270" anchor="t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>
              <a:latin typeface="Arial" panose="020B0604020202020204" pitchFamily="34" charset="0"/>
              <a:cs typeface="Arial" panose="020B0604020202020204" pitchFamily="34" charset="0"/>
            </a:rPr>
            <a:t>Reducing Spending</a:t>
          </a:r>
        </a:p>
      </dsp:txBody>
      <dsp:txXfrm>
        <a:off x="3810382" y="2774554"/>
        <a:ext cx="3727862" cy="1282299"/>
      </dsp:txXfrm>
    </dsp:sp>
    <dsp:sp modelId="{2F642686-82DA-48BB-A7C0-56AF6F10FF64}">
      <dsp:nvSpPr>
        <dsp:cNvPr id="0" name=""/>
        <dsp:cNvSpPr/>
      </dsp:nvSpPr>
      <dsp:spPr>
        <a:xfrm>
          <a:off x="8202731" y="441073"/>
          <a:ext cx="2728359" cy="2189685"/>
        </a:xfrm>
        <a:prstGeom prst="roundRect">
          <a:avLst/>
        </a:prstGeom>
        <a:blipFill dpi="0" rotWithShape="1"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l="1404" t="-10551" r="1404" b="-10551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1868F7-C6EA-4810-8C48-0B38E2E8C84D}">
      <dsp:nvSpPr>
        <dsp:cNvPr id="0" name=""/>
        <dsp:cNvSpPr/>
      </dsp:nvSpPr>
      <dsp:spPr>
        <a:xfrm>
          <a:off x="7884022" y="2726622"/>
          <a:ext cx="3456332" cy="12822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256032" rIns="256032" bIns="0" numCol="1" spcCol="1270" anchor="t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>
              <a:latin typeface="Arial" panose="020B0604020202020204" pitchFamily="34" charset="0"/>
              <a:cs typeface="Arial" panose="020B0604020202020204" pitchFamily="34" charset="0"/>
            </a:rPr>
            <a:t>Patient and Provider Engagement</a:t>
          </a:r>
        </a:p>
      </dsp:txBody>
      <dsp:txXfrm>
        <a:off x="7884022" y="2726622"/>
        <a:ext cx="3456332" cy="1282299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B6E4B7-FBC9-4F95-98C0-648BDB3BE8B4}">
      <dsp:nvSpPr>
        <dsp:cNvPr id="0" name=""/>
        <dsp:cNvSpPr/>
      </dsp:nvSpPr>
      <dsp:spPr>
        <a:xfrm>
          <a:off x="0" y="1944"/>
          <a:ext cx="11352349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D419A4-A68D-4C3B-83F7-030AA3A6CC1E}">
      <dsp:nvSpPr>
        <dsp:cNvPr id="0" name=""/>
        <dsp:cNvSpPr/>
      </dsp:nvSpPr>
      <dsp:spPr>
        <a:xfrm>
          <a:off x="0" y="1944"/>
          <a:ext cx="3010968" cy="39790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Two or more EOM Participants</a:t>
          </a:r>
        </a:p>
      </dsp:txBody>
      <dsp:txXfrm>
        <a:off x="0" y="1944"/>
        <a:ext cx="3010968" cy="3979011"/>
      </dsp:txXfrm>
    </dsp:sp>
    <dsp:sp modelId="{5E8A8FA0-410A-438A-8C66-0064539068CC}">
      <dsp:nvSpPr>
        <dsp:cNvPr id="0" name=""/>
        <dsp:cNvSpPr/>
      </dsp:nvSpPr>
      <dsp:spPr>
        <a:xfrm>
          <a:off x="3167285" y="48719"/>
          <a:ext cx="8180564" cy="9354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A </a:t>
          </a:r>
          <a:r>
            <a:rPr lang="en-US" sz="3200" b="0" kern="1200" dirty="0"/>
            <a:t>single risk arrangement </a:t>
          </a:r>
          <a:r>
            <a:rPr lang="en-US" sz="3200" kern="1200" dirty="0"/>
            <a:t>is selected.</a:t>
          </a:r>
        </a:p>
      </dsp:txBody>
      <dsp:txXfrm>
        <a:off x="3167285" y="48719"/>
        <a:ext cx="8180564" cy="935495"/>
      </dsp:txXfrm>
    </dsp:sp>
    <dsp:sp modelId="{08A76871-C326-49B7-B796-607B6C5340D8}">
      <dsp:nvSpPr>
        <dsp:cNvPr id="0" name=""/>
        <dsp:cNvSpPr/>
      </dsp:nvSpPr>
      <dsp:spPr>
        <a:xfrm>
          <a:off x="3010968" y="984214"/>
          <a:ext cx="8336881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C9E958-573C-4CA0-9D0A-A0B45999300F}">
      <dsp:nvSpPr>
        <dsp:cNvPr id="0" name=""/>
        <dsp:cNvSpPr/>
      </dsp:nvSpPr>
      <dsp:spPr>
        <a:xfrm>
          <a:off x="3167285" y="1030989"/>
          <a:ext cx="8180564" cy="9354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Attributed episodes are </a:t>
          </a:r>
          <a:r>
            <a:rPr lang="en-US" sz="3200" b="0" kern="1200" dirty="0"/>
            <a:t>reconciled together.</a:t>
          </a:r>
        </a:p>
      </dsp:txBody>
      <dsp:txXfrm>
        <a:off x="3167285" y="1030989"/>
        <a:ext cx="8180564" cy="935495"/>
      </dsp:txXfrm>
    </dsp:sp>
    <dsp:sp modelId="{B13A902E-B9F5-41C9-9B42-3867506FC8B0}">
      <dsp:nvSpPr>
        <dsp:cNvPr id="0" name=""/>
        <dsp:cNvSpPr/>
      </dsp:nvSpPr>
      <dsp:spPr>
        <a:xfrm>
          <a:off x="3010968" y="1966484"/>
          <a:ext cx="8336881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5463FC-FB49-4F55-ADBD-DE9A302089E5}">
      <dsp:nvSpPr>
        <dsp:cNvPr id="0" name=""/>
        <dsp:cNvSpPr/>
      </dsp:nvSpPr>
      <dsp:spPr>
        <a:xfrm>
          <a:off x="3167285" y="2013259"/>
          <a:ext cx="8180564" cy="9354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Pool receives </a:t>
          </a:r>
          <a:r>
            <a:rPr lang="en-US" sz="3200" b="0" kern="1200" dirty="0"/>
            <a:t>a single target amount</a:t>
          </a:r>
        </a:p>
      </dsp:txBody>
      <dsp:txXfrm>
        <a:off x="3167285" y="2013259"/>
        <a:ext cx="8180564" cy="935495"/>
      </dsp:txXfrm>
    </dsp:sp>
    <dsp:sp modelId="{74066690-A085-4493-97E6-53A206F1510B}">
      <dsp:nvSpPr>
        <dsp:cNvPr id="0" name=""/>
        <dsp:cNvSpPr/>
      </dsp:nvSpPr>
      <dsp:spPr>
        <a:xfrm>
          <a:off x="3010968" y="2948754"/>
          <a:ext cx="8336881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77A242-1CFB-4B95-90F2-81FADCF47F03}">
      <dsp:nvSpPr>
        <dsp:cNvPr id="0" name=""/>
        <dsp:cNvSpPr/>
      </dsp:nvSpPr>
      <dsp:spPr>
        <a:xfrm>
          <a:off x="3167285" y="2995529"/>
          <a:ext cx="8180564" cy="9354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0" kern="1200" dirty="0"/>
            <a:t>Designated pool payee is responsible for receipt distribution and collection of PBPs or PBRs.</a:t>
          </a:r>
        </a:p>
      </dsp:txBody>
      <dsp:txXfrm>
        <a:off x="3167285" y="2995529"/>
        <a:ext cx="8180564" cy="935495"/>
      </dsp:txXfrm>
    </dsp:sp>
    <dsp:sp modelId="{016C00D9-DC4A-4BD0-BB1C-7417E77DBEF8}">
      <dsp:nvSpPr>
        <dsp:cNvPr id="0" name=""/>
        <dsp:cNvSpPr/>
      </dsp:nvSpPr>
      <dsp:spPr>
        <a:xfrm>
          <a:off x="3010968" y="3931024"/>
          <a:ext cx="8336881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5C860E-AF0F-4F47-ADD0-DAA148B5F5B4}">
      <dsp:nvSpPr>
        <dsp:cNvPr id="0" name=""/>
        <dsp:cNvSpPr/>
      </dsp:nvSpPr>
      <dsp:spPr>
        <a:xfrm>
          <a:off x="4018" y="0"/>
          <a:ext cx="4110781" cy="1446550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b="1" kern="1200" dirty="0"/>
            <a:t>MEOS Payments</a:t>
          </a:r>
          <a:endParaRPr lang="en-US" sz="4300" kern="1200" dirty="0"/>
        </a:p>
      </dsp:txBody>
      <dsp:txXfrm>
        <a:off x="46386" y="42368"/>
        <a:ext cx="4026045" cy="1361814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83E5FE-AC7B-4DE4-80EC-330B4B7CDDB1}">
      <dsp:nvSpPr>
        <dsp:cNvPr id="0" name=""/>
        <dsp:cNvSpPr/>
      </dsp:nvSpPr>
      <dsp:spPr>
        <a:xfrm>
          <a:off x="0" y="106344"/>
          <a:ext cx="4313463" cy="258807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b="1" kern="1200"/>
            <a:t>Support of Participant Redesign Activities</a:t>
          </a:r>
          <a:endParaRPr lang="en-US" sz="3800" kern="1200"/>
        </a:p>
      </dsp:txBody>
      <dsp:txXfrm>
        <a:off x="75802" y="182146"/>
        <a:ext cx="4161859" cy="2436473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7DB583-8D93-4BF2-B083-F2A0166E9DA6}">
      <dsp:nvSpPr>
        <dsp:cNvPr id="0" name=""/>
        <dsp:cNvSpPr/>
      </dsp:nvSpPr>
      <dsp:spPr>
        <a:xfrm>
          <a:off x="0" y="0"/>
          <a:ext cx="1128743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0A2549-C0A1-4D58-BEC4-4D8BBE312541}">
      <dsp:nvSpPr>
        <dsp:cNvPr id="0" name=""/>
        <dsp:cNvSpPr/>
      </dsp:nvSpPr>
      <dsp:spPr>
        <a:xfrm>
          <a:off x="0" y="0"/>
          <a:ext cx="2257486" cy="39524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Implementation of PRAs is required to comply with the program.</a:t>
          </a:r>
        </a:p>
      </dsp:txBody>
      <dsp:txXfrm>
        <a:off x="0" y="0"/>
        <a:ext cx="2257486" cy="3952421"/>
      </dsp:txXfrm>
    </dsp:sp>
    <dsp:sp modelId="{B256E8EF-82A6-4CB9-BFF7-4A1BF6B100CB}">
      <dsp:nvSpPr>
        <dsp:cNvPr id="0" name=""/>
        <dsp:cNvSpPr/>
      </dsp:nvSpPr>
      <dsp:spPr>
        <a:xfrm>
          <a:off x="2426797" y="26680"/>
          <a:ext cx="8860634" cy="5336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>
              <a:solidFill>
                <a:schemeClr val="accent2">
                  <a:lumMod val="75000"/>
                </a:schemeClr>
              </a:solidFill>
            </a:rPr>
            <a:t>Patient navigation</a:t>
          </a:r>
        </a:p>
      </dsp:txBody>
      <dsp:txXfrm>
        <a:off x="2426797" y="26680"/>
        <a:ext cx="8860634" cy="533615"/>
      </dsp:txXfrm>
    </dsp:sp>
    <dsp:sp modelId="{32A8CE11-CC3D-45CF-9B52-D483DC1D93A5}">
      <dsp:nvSpPr>
        <dsp:cNvPr id="0" name=""/>
        <dsp:cNvSpPr/>
      </dsp:nvSpPr>
      <dsp:spPr>
        <a:xfrm>
          <a:off x="2257486" y="560296"/>
          <a:ext cx="902994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7A867D-814D-48A3-8AAC-B06E8F9B30F8}">
      <dsp:nvSpPr>
        <dsp:cNvPr id="0" name=""/>
        <dsp:cNvSpPr/>
      </dsp:nvSpPr>
      <dsp:spPr>
        <a:xfrm>
          <a:off x="2426797" y="586976"/>
          <a:ext cx="8860634" cy="5336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>
              <a:solidFill>
                <a:schemeClr val="accent2">
                  <a:lumMod val="75000"/>
                </a:schemeClr>
              </a:solidFill>
            </a:rPr>
            <a:t>Care plan documentation</a:t>
          </a:r>
        </a:p>
      </dsp:txBody>
      <dsp:txXfrm>
        <a:off x="2426797" y="586976"/>
        <a:ext cx="8860634" cy="533615"/>
      </dsp:txXfrm>
    </dsp:sp>
    <dsp:sp modelId="{A19507DC-AA80-4DAF-978F-8240DA51F522}">
      <dsp:nvSpPr>
        <dsp:cNvPr id="0" name=""/>
        <dsp:cNvSpPr/>
      </dsp:nvSpPr>
      <dsp:spPr>
        <a:xfrm>
          <a:off x="2257486" y="1120592"/>
          <a:ext cx="902994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4F8A5F-0386-46DB-8A1D-852193BD1610}">
      <dsp:nvSpPr>
        <dsp:cNvPr id="0" name=""/>
        <dsp:cNvSpPr/>
      </dsp:nvSpPr>
      <dsp:spPr>
        <a:xfrm>
          <a:off x="2426797" y="1147273"/>
          <a:ext cx="8860634" cy="5336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>
              <a:solidFill>
                <a:schemeClr val="accent2">
                  <a:lumMod val="75000"/>
                </a:schemeClr>
              </a:solidFill>
            </a:rPr>
            <a:t>Treatment consistent with nationally recognized guidelines</a:t>
          </a:r>
        </a:p>
      </dsp:txBody>
      <dsp:txXfrm>
        <a:off x="2426797" y="1147273"/>
        <a:ext cx="8860634" cy="533615"/>
      </dsp:txXfrm>
    </dsp:sp>
    <dsp:sp modelId="{6CD10FB9-02A7-42E4-991A-20D29035524B}">
      <dsp:nvSpPr>
        <dsp:cNvPr id="0" name=""/>
        <dsp:cNvSpPr/>
      </dsp:nvSpPr>
      <dsp:spPr>
        <a:xfrm>
          <a:off x="2257486" y="1680888"/>
          <a:ext cx="902994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A1C7D1-4949-4AFB-957D-993E3828CC18}">
      <dsp:nvSpPr>
        <dsp:cNvPr id="0" name=""/>
        <dsp:cNvSpPr/>
      </dsp:nvSpPr>
      <dsp:spPr>
        <a:xfrm>
          <a:off x="2426797" y="1707569"/>
          <a:ext cx="8860634" cy="5336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>
              <a:solidFill>
                <a:schemeClr val="accent2">
                  <a:lumMod val="75000"/>
                </a:schemeClr>
              </a:solidFill>
            </a:rPr>
            <a:t>Identifying health-related social needs (HRSN)</a:t>
          </a:r>
        </a:p>
      </dsp:txBody>
      <dsp:txXfrm>
        <a:off x="2426797" y="1707569"/>
        <a:ext cx="8860634" cy="533615"/>
      </dsp:txXfrm>
    </dsp:sp>
    <dsp:sp modelId="{3AC49919-A8CF-4A2A-AF4D-9582C198D53E}">
      <dsp:nvSpPr>
        <dsp:cNvPr id="0" name=""/>
        <dsp:cNvSpPr/>
      </dsp:nvSpPr>
      <dsp:spPr>
        <a:xfrm>
          <a:off x="2257486" y="2241184"/>
          <a:ext cx="902994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ECFDAC-83CD-49DD-A269-828BF1F25F27}">
      <dsp:nvSpPr>
        <dsp:cNvPr id="0" name=""/>
        <dsp:cNvSpPr/>
      </dsp:nvSpPr>
      <dsp:spPr>
        <a:xfrm>
          <a:off x="2426797" y="2267865"/>
          <a:ext cx="8860634" cy="5336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>
              <a:solidFill>
                <a:schemeClr val="accent2">
                  <a:lumMod val="75000"/>
                </a:schemeClr>
              </a:solidFill>
            </a:rPr>
            <a:t>Gradual implementation of  electronic Patient Reported Outcomes (ePROs)</a:t>
          </a:r>
        </a:p>
      </dsp:txBody>
      <dsp:txXfrm>
        <a:off x="2426797" y="2267865"/>
        <a:ext cx="8860634" cy="533615"/>
      </dsp:txXfrm>
    </dsp:sp>
    <dsp:sp modelId="{434A36C3-CF3A-47FD-B6FF-1F9377CE295C}">
      <dsp:nvSpPr>
        <dsp:cNvPr id="0" name=""/>
        <dsp:cNvSpPr/>
      </dsp:nvSpPr>
      <dsp:spPr>
        <a:xfrm>
          <a:off x="2257486" y="2801481"/>
          <a:ext cx="902994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54197B-E8B0-420C-8368-C9CD638E1718}">
      <dsp:nvSpPr>
        <dsp:cNvPr id="0" name=""/>
        <dsp:cNvSpPr/>
      </dsp:nvSpPr>
      <dsp:spPr>
        <a:xfrm>
          <a:off x="2426797" y="2828161"/>
          <a:ext cx="8860634" cy="5336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>
              <a:solidFill>
                <a:schemeClr val="accent2">
                  <a:lumMod val="75000"/>
                </a:schemeClr>
              </a:solidFill>
            </a:rPr>
            <a:t>Data utilization for continuous quality improvement</a:t>
          </a:r>
        </a:p>
      </dsp:txBody>
      <dsp:txXfrm>
        <a:off x="2426797" y="2828161"/>
        <a:ext cx="8860634" cy="533615"/>
      </dsp:txXfrm>
    </dsp:sp>
    <dsp:sp modelId="{39410750-0E8A-4466-AB4E-1463FDDCFD5E}">
      <dsp:nvSpPr>
        <dsp:cNvPr id="0" name=""/>
        <dsp:cNvSpPr/>
      </dsp:nvSpPr>
      <dsp:spPr>
        <a:xfrm>
          <a:off x="2257486" y="3361777"/>
          <a:ext cx="902994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0163C0-2B1C-4E86-8B74-771A78331684}">
      <dsp:nvSpPr>
        <dsp:cNvPr id="0" name=""/>
        <dsp:cNvSpPr/>
      </dsp:nvSpPr>
      <dsp:spPr>
        <a:xfrm>
          <a:off x="2426797" y="3388457"/>
          <a:ext cx="8860634" cy="5336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>
              <a:solidFill>
                <a:schemeClr val="accent2">
                  <a:lumMod val="75000"/>
                </a:schemeClr>
              </a:solidFill>
            </a:rPr>
            <a:t>Using Certified EHR Technology (CEHRT)</a:t>
          </a:r>
        </a:p>
      </dsp:txBody>
      <dsp:txXfrm>
        <a:off x="2426797" y="3388457"/>
        <a:ext cx="8860634" cy="533615"/>
      </dsp:txXfrm>
    </dsp:sp>
    <dsp:sp modelId="{E457EAFA-4611-455B-97AF-B248CC2C65AB}">
      <dsp:nvSpPr>
        <dsp:cNvPr id="0" name=""/>
        <dsp:cNvSpPr/>
      </dsp:nvSpPr>
      <dsp:spPr>
        <a:xfrm>
          <a:off x="2257486" y="3922073"/>
          <a:ext cx="902994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316011-F59E-4264-918B-C2B73AF6927D}">
      <dsp:nvSpPr>
        <dsp:cNvPr id="0" name=""/>
        <dsp:cNvSpPr/>
      </dsp:nvSpPr>
      <dsp:spPr>
        <a:xfrm>
          <a:off x="44388" y="50"/>
          <a:ext cx="4382294" cy="200659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Required for each EOM beneficiary. </a:t>
          </a:r>
        </a:p>
      </dsp:txBody>
      <dsp:txXfrm>
        <a:off x="44388" y="50"/>
        <a:ext cx="4382294" cy="2006593"/>
      </dsp:txXfrm>
    </dsp:sp>
    <dsp:sp modelId="{0CB00EC7-F0F6-48AF-A899-83D6E1A057DF}">
      <dsp:nvSpPr>
        <dsp:cNvPr id="0" name=""/>
        <dsp:cNvSpPr/>
      </dsp:nvSpPr>
      <dsp:spPr>
        <a:xfrm>
          <a:off x="30535" y="2106973"/>
          <a:ext cx="4410000" cy="200659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Include the </a:t>
          </a:r>
          <a:r>
            <a:rPr lang="en-US" sz="3000" kern="1200" dirty="0">
              <a:solidFill>
                <a:srgbClr val="FFFF00"/>
              </a:solidFill>
            </a:rPr>
            <a:t>13 components </a:t>
          </a:r>
          <a:r>
            <a:rPr lang="en-US" sz="3000" kern="1200" dirty="0"/>
            <a:t>of the Institute of Medicine (IOM) Care Management Plan as applicable.</a:t>
          </a:r>
        </a:p>
      </dsp:txBody>
      <dsp:txXfrm>
        <a:off x="30535" y="2106973"/>
        <a:ext cx="4410000" cy="2006593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422AA1-9744-4427-8903-D458DE4853CC}">
      <dsp:nvSpPr>
        <dsp:cNvPr id="0" name=""/>
        <dsp:cNvSpPr/>
      </dsp:nvSpPr>
      <dsp:spPr>
        <a:xfrm>
          <a:off x="0" y="694"/>
          <a:ext cx="650101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887B98-C7F9-4E90-BA50-CDC18C9725EF}">
      <dsp:nvSpPr>
        <dsp:cNvPr id="0" name=""/>
        <dsp:cNvSpPr/>
      </dsp:nvSpPr>
      <dsp:spPr>
        <a:xfrm>
          <a:off x="0" y="694"/>
          <a:ext cx="6501015" cy="4373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Patient name, DOB, medication list, allergies</a:t>
          </a:r>
        </a:p>
      </dsp:txBody>
      <dsp:txXfrm>
        <a:off x="0" y="694"/>
        <a:ext cx="6501015" cy="437325"/>
      </dsp:txXfrm>
    </dsp:sp>
    <dsp:sp modelId="{B8ABF1C0-DC3F-497E-BA43-1C29F866779C}">
      <dsp:nvSpPr>
        <dsp:cNvPr id="0" name=""/>
        <dsp:cNvSpPr/>
      </dsp:nvSpPr>
      <dsp:spPr>
        <a:xfrm>
          <a:off x="0" y="438019"/>
          <a:ext cx="650101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874F14-AA4E-4DFB-B3BB-C2687B0064EF}">
      <dsp:nvSpPr>
        <dsp:cNvPr id="0" name=""/>
        <dsp:cNvSpPr/>
      </dsp:nvSpPr>
      <dsp:spPr>
        <a:xfrm>
          <a:off x="0" y="438019"/>
          <a:ext cx="6501015" cy="4373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Diagnosis (stage, biomarkers, histology)</a:t>
          </a:r>
        </a:p>
      </dsp:txBody>
      <dsp:txXfrm>
        <a:off x="0" y="438019"/>
        <a:ext cx="6501015" cy="437325"/>
      </dsp:txXfrm>
    </dsp:sp>
    <dsp:sp modelId="{F54C2BAA-CA3E-4DA8-86DD-2D87805B1AF6}">
      <dsp:nvSpPr>
        <dsp:cNvPr id="0" name=""/>
        <dsp:cNvSpPr/>
      </dsp:nvSpPr>
      <dsp:spPr>
        <a:xfrm>
          <a:off x="0" y="875344"/>
          <a:ext cx="650101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BFDFED-CEF2-4FCC-B378-0302EA320078}">
      <dsp:nvSpPr>
        <dsp:cNvPr id="0" name=""/>
        <dsp:cNvSpPr/>
      </dsp:nvSpPr>
      <dsp:spPr>
        <a:xfrm>
          <a:off x="0" y="875344"/>
          <a:ext cx="6501015" cy="4373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Prognosis</a:t>
          </a:r>
        </a:p>
      </dsp:txBody>
      <dsp:txXfrm>
        <a:off x="0" y="875344"/>
        <a:ext cx="6501015" cy="437325"/>
      </dsp:txXfrm>
    </dsp:sp>
    <dsp:sp modelId="{EC2F5C23-FF0A-4D67-9A7A-D374A096FCC6}">
      <dsp:nvSpPr>
        <dsp:cNvPr id="0" name=""/>
        <dsp:cNvSpPr/>
      </dsp:nvSpPr>
      <dsp:spPr>
        <a:xfrm>
          <a:off x="0" y="1312669"/>
          <a:ext cx="650101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F9B169-8FCE-459B-A7A2-30C7EC3C2F84}">
      <dsp:nvSpPr>
        <dsp:cNvPr id="0" name=""/>
        <dsp:cNvSpPr/>
      </dsp:nvSpPr>
      <dsp:spPr>
        <a:xfrm>
          <a:off x="0" y="1312669"/>
          <a:ext cx="6501015" cy="4373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Treatment goals</a:t>
          </a:r>
        </a:p>
      </dsp:txBody>
      <dsp:txXfrm>
        <a:off x="0" y="1312669"/>
        <a:ext cx="6501015" cy="437325"/>
      </dsp:txXfrm>
    </dsp:sp>
    <dsp:sp modelId="{6525BDAC-B41A-407C-87C1-4D8F2623F157}">
      <dsp:nvSpPr>
        <dsp:cNvPr id="0" name=""/>
        <dsp:cNvSpPr/>
      </dsp:nvSpPr>
      <dsp:spPr>
        <a:xfrm>
          <a:off x="0" y="1749994"/>
          <a:ext cx="650101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6F16CF-3703-4AE1-8419-DAB3B147D0A1}">
      <dsp:nvSpPr>
        <dsp:cNvPr id="0" name=""/>
        <dsp:cNvSpPr/>
      </dsp:nvSpPr>
      <dsp:spPr>
        <a:xfrm>
          <a:off x="0" y="1749994"/>
          <a:ext cx="6501015" cy="4373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Treatment plan and duration</a:t>
          </a:r>
        </a:p>
      </dsp:txBody>
      <dsp:txXfrm>
        <a:off x="0" y="1749994"/>
        <a:ext cx="6501015" cy="437325"/>
      </dsp:txXfrm>
    </dsp:sp>
    <dsp:sp modelId="{67AF7C81-F4AD-4F59-80F9-5777D88D9765}">
      <dsp:nvSpPr>
        <dsp:cNvPr id="0" name=""/>
        <dsp:cNvSpPr/>
      </dsp:nvSpPr>
      <dsp:spPr>
        <a:xfrm>
          <a:off x="0" y="2187319"/>
          <a:ext cx="650101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16C1C3-884D-4EE9-9C2E-011C185C97EA}">
      <dsp:nvSpPr>
        <dsp:cNvPr id="0" name=""/>
        <dsp:cNvSpPr/>
      </dsp:nvSpPr>
      <dsp:spPr>
        <a:xfrm>
          <a:off x="0" y="2187319"/>
          <a:ext cx="6501015" cy="4373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Expected response to treatment</a:t>
          </a:r>
        </a:p>
      </dsp:txBody>
      <dsp:txXfrm>
        <a:off x="0" y="2187319"/>
        <a:ext cx="6501015" cy="437325"/>
      </dsp:txXfrm>
    </dsp:sp>
    <dsp:sp modelId="{17C2A408-2209-4EAE-B8BD-76A790D82A9E}">
      <dsp:nvSpPr>
        <dsp:cNvPr id="0" name=""/>
        <dsp:cNvSpPr/>
      </dsp:nvSpPr>
      <dsp:spPr>
        <a:xfrm>
          <a:off x="0" y="2624644"/>
          <a:ext cx="650101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5BA3E0-DFB4-48F8-8C91-CD3CC4948E3D}">
      <dsp:nvSpPr>
        <dsp:cNvPr id="0" name=""/>
        <dsp:cNvSpPr/>
      </dsp:nvSpPr>
      <dsp:spPr>
        <a:xfrm>
          <a:off x="0" y="2624644"/>
          <a:ext cx="6501015" cy="4373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Treatment benefits and harms</a:t>
          </a:r>
        </a:p>
      </dsp:txBody>
      <dsp:txXfrm>
        <a:off x="0" y="2624644"/>
        <a:ext cx="6501015" cy="437325"/>
      </dsp:txXfrm>
    </dsp:sp>
    <dsp:sp modelId="{B8E0118B-DA13-4D4B-A25D-711CCDF9BA73}">
      <dsp:nvSpPr>
        <dsp:cNvPr id="0" name=""/>
        <dsp:cNvSpPr/>
      </dsp:nvSpPr>
      <dsp:spPr>
        <a:xfrm>
          <a:off x="0" y="3061969"/>
          <a:ext cx="650101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C06D37-A83F-431F-A76A-7F5C60B40A58}">
      <dsp:nvSpPr>
        <dsp:cNvPr id="0" name=""/>
        <dsp:cNvSpPr/>
      </dsp:nvSpPr>
      <dsp:spPr>
        <a:xfrm>
          <a:off x="0" y="3061969"/>
          <a:ext cx="6501015" cy="4373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Patient’s anticipated experience with treatment</a:t>
          </a:r>
        </a:p>
      </dsp:txBody>
      <dsp:txXfrm>
        <a:off x="0" y="3061969"/>
        <a:ext cx="6501015" cy="437325"/>
      </dsp:txXfrm>
    </dsp:sp>
    <dsp:sp modelId="{0EE6D585-0205-4067-9633-620F20F3F6DA}">
      <dsp:nvSpPr>
        <dsp:cNvPr id="0" name=""/>
        <dsp:cNvSpPr/>
      </dsp:nvSpPr>
      <dsp:spPr>
        <a:xfrm>
          <a:off x="0" y="3499294"/>
          <a:ext cx="650101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1AC631-E059-4EA2-B3E5-776FF076373D}">
      <dsp:nvSpPr>
        <dsp:cNvPr id="0" name=""/>
        <dsp:cNvSpPr/>
      </dsp:nvSpPr>
      <dsp:spPr>
        <a:xfrm>
          <a:off x="0" y="3499294"/>
          <a:ext cx="6501015" cy="4373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Who takes responsibility for aspects of patient’s care</a:t>
          </a:r>
        </a:p>
      </dsp:txBody>
      <dsp:txXfrm>
        <a:off x="0" y="3499294"/>
        <a:ext cx="6501015" cy="437325"/>
      </dsp:txXfrm>
    </dsp:sp>
    <dsp:sp modelId="{CB5465D2-4E35-4285-A03E-1FB0772A06E2}">
      <dsp:nvSpPr>
        <dsp:cNvPr id="0" name=""/>
        <dsp:cNvSpPr/>
      </dsp:nvSpPr>
      <dsp:spPr>
        <a:xfrm>
          <a:off x="0" y="3936619"/>
          <a:ext cx="650101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D9473F-0695-4CD0-BE35-0F53F2155973}">
      <dsp:nvSpPr>
        <dsp:cNvPr id="0" name=""/>
        <dsp:cNvSpPr/>
      </dsp:nvSpPr>
      <dsp:spPr>
        <a:xfrm>
          <a:off x="0" y="3936619"/>
          <a:ext cx="6501015" cy="4373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Advanced care plans</a:t>
          </a:r>
        </a:p>
      </dsp:txBody>
      <dsp:txXfrm>
        <a:off x="0" y="3936619"/>
        <a:ext cx="6501015" cy="437325"/>
      </dsp:txXfrm>
    </dsp:sp>
    <dsp:sp modelId="{EDA00187-502B-4E7E-A8D7-DB08AF758283}">
      <dsp:nvSpPr>
        <dsp:cNvPr id="0" name=""/>
        <dsp:cNvSpPr/>
      </dsp:nvSpPr>
      <dsp:spPr>
        <a:xfrm>
          <a:off x="0" y="4373944"/>
          <a:ext cx="650101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263DA5-55C6-4BF6-904B-267767112165}">
      <dsp:nvSpPr>
        <dsp:cNvPr id="0" name=""/>
        <dsp:cNvSpPr/>
      </dsp:nvSpPr>
      <dsp:spPr>
        <a:xfrm>
          <a:off x="0" y="4373944"/>
          <a:ext cx="6501015" cy="4373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Estimated total and out of pocket costs</a:t>
          </a:r>
        </a:p>
      </dsp:txBody>
      <dsp:txXfrm>
        <a:off x="0" y="4373944"/>
        <a:ext cx="6501015" cy="437325"/>
      </dsp:txXfrm>
    </dsp:sp>
    <dsp:sp modelId="{A46E20AB-73CD-4B5C-B7BD-D60C7182B585}">
      <dsp:nvSpPr>
        <dsp:cNvPr id="0" name=""/>
        <dsp:cNvSpPr/>
      </dsp:nvSpPr>
      <dsp:spPr>
        <a:xfrm>
          <a:off x="0" y="4811269"/>
          <a:ext cx="650101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B5EE96-789C-4702-A90D-9BAA51A41A0A}">
      <dsp:nvSpPr>
        <dsp:cNvPr id="0" name=""/>
        <dsp:cNvSpPr/>
      </dsp:nvSpPr>
      <dsp:spPr>
        <a:xfrm>
          <a:off x="0" y="4811269"/>
          <a:ext cx="6501015" cy="4373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Plan for addressing psychosocial needs</a:t>
          </a:r>
        </a:p>
      </dsp:txBody>
      <dsp:txXfrm>
        <a:off x="0" y="4811269"/>
        <a:ext cx="6501015" cy="437325"/>
      </dsp:txXfrm>
    </dsp:sp>
    <dsp:sp modelId="{61C8DAF9-33B2-44B3-8FE6-3586A30F78BA}">
      <dsp:nvSpPr>
        <dsp:cNvPr id="0" name=""/>
        <dsp:cNvSpPr/>
      </dsp:nvSpPr>
      <dsp:spPr>
        <a:xfrm>
          <a:off x="0" y="5248594"/>
          <a:ext cx="650101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0566C0-306B-4A62-B5E2-61BB2065E8FD}">
      <dsp:nvSpPr>
        <dsp:cNvPr id="0" name=""/>
        <dsp:cNvSpPr/>
      </dsp:nvSpPr>
      <dsp:spPr>
        <a:xfrm>
          <a:off x="0" y="5248594"/>
          <a:ext cx="6501015" cy="4373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Survivorship plan</a:t>
          </a:r>
        </a:p>
      </dsp:txBody>
      <dsp:txXfrm>
        <a:off x="0" y="5248594"/>
        <a:ext cx="6501015" cy="437325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9273E9-2B31-424B-BCEE-0336F2DB05E9}">
      <dsp:nvSpPr>
        <dsp:cNvPr id="0" name=""/>
        <dsp:cNvSpPr/>
      </dsp:nvSpPr>
      <dsp:spPr>
        <a:xfrm>
          <a:off x="0" y="65326"/>
          <a:ext cx="11330521" cy="4797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Incentivize care for underserved communities</a:t>
          </a:r>
        </a:p>
      </dsp:txBody>
      <dsp:txXfrm>
        <a:off x="23417" y="88743"/>
        <a:ext cx="11283687" cy="432866"/>
      </dsp:txXfrm>
    </dsp:sp>
    <dsp:sp modelId="{F48B8CFA-6496-4E21-A25F-3181075A6F5C}">
      <dsp:nvSpPr>
        <dsp:cNvPr id="0" name=""/>
        <dsp:cNvSpPr/>
      </dsp:nvSpPr>
      <dsp:spPr>
        <a:xfrm>
          <a:off x="0" y="545026"/>
          <a:ext cx="11330521" cy="331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9744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 dirty="0"/>
            <a:t>+ $30 PBPM for dual eligible beneficiaries</a:t>
          </a:r>
        </a:p>
      </dsp:txBody>
      <dsp:txXfrm>
        <a:off x="0" y="545026"/>
        <a:ext cx="11330521" cy="331200"/>
      </dsp:txXfrm>
    </dsp:sp>
    <dsp:sp modelId="{CCB5FAA0-F57C-409F-BA8B-CC627F285ABC}">
      <dsp:nvSpPr>
        <dsp:cNvPr id="0" name=""/>
        <dsp:cNvSpPr/>
      </dsp:nvSpPr>
      <dsp:spPr>
        <a:xfrm>
          <a:off x="0" y="876226"/>
          <a:ext cx="11330521" cy="4797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Collect beneficiary-level sociodemographic data</a:t>
          </a:r>
        </a:p>
      </dsp:txBody>
      <dsp:txXfrm>
        <a:off x="23417" y="899643"/>
        <a:ext cx="11283687" cy="432866"/>
      </dsp:txXfrm>
    </dsp:sp>
    <dsp:sp modelId="{B996AC9E-001B-4C85-A649-762D2F0E5F3F}">
      <dsp:nvSpPr>
        <dsp:cNvPr id="0" name=""/>
        <dsp:cNvSpPr/>
      </dsp:nvSpPr>
      <dsp:spPr>
        <a:xfrm>
          <a:off x="0" y="1355926"/>
          <a:ext cx="11330521" cy="331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9744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 dirty="0"/>
            <a:t>Reported to CMS for monitoring and evaluation</a:t>
          </a:r>
        </a:p>
      </dsp:txBody>
      <dsp:txXfrm>
        <a:off x="0" y="1355926"/>
        <a:ext cx="11330521" cy="331200"/>
      </dsp:txXfrm>
    </dsp:sp>
    <dsp:sp modelId="{C2AD8068-0CF3-4C9D-AD89-46421A10B214}">
      <dsp:nvSpPr>
        <dsp:cNvPr id="0" name=""/>
        <dsp:cNvSpPr/>
      </dsp:nvSpPr>
      <dsp:spPr>
        <a:xfrm>
          <a:off x="0" y="1687126"/>
          <a:ext cx="11330521" cy="4797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Identify and address health-related social needs (HRSN)</a:t>
          </a:r>
        </a:p>
      </dsp:txBody>
      <dsp:txXfrm>
        <a:off x="23417" y="1710543"/>
        <a:ext cx="11283687" cy="432866"/>
      </dsp:txXfrm>
    </dsp:sp>
    <dsp:sp modelId="{C4B2B9D4-0858-489B-B09F-CE6BCEB2830A}">
      <dsp:nvSpPr>
        <dsp:cNvPr id="0" name=""/>
        <dsp:cNvSpPr/>
      </dsp:nvSpPr>
      <dsp:spPr>
        <a:xfrm>
          <a:off x="0" y="2166827"/>
          <a:ext cx="11330521" cy="6106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9744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 dirty="0"/>
            <a:t>Screening tools for transportation, food insecurity, and housing instability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 dirty="0"/>
            <a:t>Collect electronic Patient Reported Outcomes, including HRSN</a:t>
          </a:r>
        </a:p>
      </dsp:txBody>
      <dsp:txXfrm>
        <a:off x="0" y="2166827"/>
        <a:ext cx="11330521" cy="610650"/>
      </dsp:txXfrm>
    </dsp:sp>
    <dsp:sp modelId="{C952BAEA-F3B0-4A1D-84E8-774AB596841C}">
      <dsp:nvSpPr>
        <dsp:cNvPr id="0" name=""/>
        <dsp:cNvSpPr/>
      </dsp:nvSpPr>
      <dsp:spPr>
        <a:xfrm>
          <a:off x="0" y="2777477"/>
          <a:ext cx="11330521" cy="4797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Improved shared decision-making</a:t>
          </a:r>
        </a:p>
      </dsp:txBody>
      <dsp:txXfrm>
        <a:off x="23417" y="2800894"/>
        <a:ext cx="11283687" cy="432866"/>
      </dsp:txXfrm>
    </dsp:sp>
    <dsp:sp modelId="{6BBC8F05-DD77-4AEB-A871-D4955BB10A88}">
      <dsp:nvSpPr>
        <dsp:cNvPr id="0" name=""/>
        <dsp:cNvSpPr/>
      </dsp:nvSpPr>
      <dsp:spPr>
        <a:xfrm>
          <a:off x="0" y="3257177"/>
          <a:ext cx="11330521" cy="331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9744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 dirty="0"/>
            <a:t>See Care Plan documentation</a:t>
          </a:r>
        </a:p>
      </dsp:txBody>
      <dsp:txXfrm>
        <a:off x="0" y="3257177"/>
        <a:ext cx="11330521" cy="331200"/>
      </dsp:txXfrm>
    </dsp:sp>
    <dsp:sp modelId="{36C8359C-75C4-4D1A-86EA-69EE8EA066CB}">
      <dsp:nvSpPr>
        <dsp:cNvPr id="0" name=""/>
        <dsp:cNvSpPr/>
      </dsp:nvSpPr>
      <dsp:spPr>
        <a:xfrm>
          <a:off x="0" y="3588377"/>
          <a:ext cx="11330521" cy="4797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Continuous Quality Improvement</a:t>
          </a:r>
        </a:p>
      </dsp:txBody>
      <dsp:txXfrm>
        <a:off x="23417" y="3611794"/>
        <a:ext cx="11283687" cy="432866"/>
      </dsp:txXfrm>
    </dsp:sp>
    <dsp:sp modelId="{0DEECD6E-B992-4561-8D1B-D36FEFA90098}">
      <dsp:nvSpPr>
        <dsp:cNvPr id="0" name=""/>
        <dsp:cNvSpPr/>
      </dsp:nvSpPr>
      <dsp:spPr>
        <a:xfrm>
          <a:off x="0" y="4068077"/>
          <a:ext cx="11330521" cy="331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9744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 dirty="0"/>
            <a:t>Participants required to develop a health equity plan</a:t>
          </a:r>
        </a:p>
      </dsp:txBody>
      <dsp:txXfrm>
        <a:off x="0" y="4068077"/>
        <a:ext cx="11330521" cy="331200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18A308-C8CA-4FC6-BA81-4856C5330B7C}">
      <dsp:nvSpPr>
        <dsp:cNvPr id="0" name=""/>
        <dsp:cNvSpPr/>
      </dsp:nvSpPr>
      <dsp:spPr>
        <a:xfrm rot="10800000">
          <a:off x="1161196" y="1983"/>
          <a:ext cx="3320974" cy="129884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2753" tIns="102870" rIns="192024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Telehealth services</a:t>
          </a:r>
        </a:p>
      </dsp:txBody>
      <dsp:txXfrm rot="10800000">
        <a:off x="1485906" y="1983"/>
        <a:ext cx="2996264" cy="1298840"/>
      </dsp:txXfrm>
    </dsp:sp>
    <dsp:sp modelId="{49BC4C29-E83C-403C-AC19-B6183A03FD6E}">
      <dsp:nvSpPr>
        <dsp:cNvPr id="0" name=""/>
        <dsp:cNvSpPr/>
      </dsp:nvSpPr>
      <dsp:spPr>
        <a:xfrm>
          <a:off x="511775" y="1983"/>
          <a:ext cx="1298840" cy="1298840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DA4559-0554-4440-B9A0-F17E14FF62E7}">
      <dsp:nvSpPr>
        <dsp:cNvPr id="0" name=""/>
        <dsp:cNvSpPr/>
      </dsp:nvSpPr>
      <dsp:spPr>
        <a:xfrm rot="10800000">
          <a:off x="1161196" y="1688538"/>
          <a:ext cx="3320974" cy="129884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2753" tIns="102870" rIns="192024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Post discharge home visits</a:t>
          </a:r>
        </a:p>
      </dsp:txBody>
      <dsp:txXfrm rot="10800000">
        <a:off x="1485906" y="1688538"/>
        <a:ext cx="2996264" cy="1298840"/>
      </dsp:txXfrm>
    </dsp:sp>
    <dsp:sp modelId="{BB1ECD86-CFF1-409C-A38C-5688353C7F83}">
      <dsp:nvSpPr>
        <dsp:cNvPr id="0" name=""/>
        <dsp:cNvSpPr/>
      </dsp:nvSpPr>
      <dsp:spPr>
        <a:xfrm>
          <a:off x="511775" y="1688538"/>
          <a:ext cx="1298840" cy="1298840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3DFC3F-9180-4278-B433-6CDE3ED06B12}">
      <dsp:nvSpPr>
        <dsp:cNvPr id="0" name=""/>
        <dsp:cNvSpPr/>
      </dsp:nvSpPr>
      <dsp:spPr>
        <a:xfrm rot="10800000">
          <a:off x="1161196" y="3375092"/>
          <a:ext cx="3320974" cy="1450648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2753" tIns="102870" rIns="192024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Care management home visits</a:t>
          </a:r>
        </a:p>
      </dsp:txBody>
      <dsp:txXfrm rot="10800000">
        <a:off x="1523858" y="3375092"/>
        <a:ext cx="2958312" cy="1450648"/>
      </dsp:txXfrm>
    </dsp:sp>
    <dsp:sp modelId="{BB5EC651-2BB5-497C-A16F-4CB65CFA9E2F}">
      <dsp:nvSpPr>
        <dsp:cNvPr id="0" name=""/>
        <dsp:cNvSpPr/>
      </dsp:nvSpPr>
      <dsp:spPr>
        <a:xfrm>
          <a:off x="511775" y="3450996"/>
          <a:ext cx="1298840" cy="1298840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DE4D2A-D2C0-40F9-B4DA-CC9600F2377D}">
      <dsp:nvSpPr>
        <dsp:cNvPr id="0" name=""/>
        <dsp:cNvSpPr/>
      </dsp:nvSpPr>
      <dsp:spPr>
        <a:xfrm>
          <a:off x="0" y="488"/>
          <a:ext cx="11358593" cy="1142566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85FFEB-467E-4182-B67A-800E4870A8BF}">
      <dsp:nvSpPr>
        <dsp:cNvPr id="0" name=""/>
        <dsp:cNvSpPr/>
      </dsp:nvSpPr>
      <dsp:spPr>
        <a:xfrm>
          <a:off x="345626" y="257565"/>
          <a:ext cx="628411" cy="62841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BFF1C5-2FB3-45E0-A5FB-187D1FF87BC6}">
      <dsp:nvSpPr>
        <dsp:cNvPr id="0" name=""/>
        <dsp:cNvSpPr/>
      </dsp:nvSpPr>
      <dsp:spPr>
        <a:xfrm>
          <a:off x="1319664" y="488"/>
          <a:ext cx="10038928" cy="11425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22" tIns="120922" rIns="120922" bIns="120922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/>
            <a:t>Quality Measures</a:t>
          </a:r>
          <a:r>
            <a:rPr lang="en-US" sz="2100" kern="1200" dirty="0"/>
            <a:t>: Patient experience, avoidable acute care 	utilization, management of symptoms of toxicity, management of psychosocial health, and management of end-of-life care.</a:t>
          </a:r>
        </a:p>
      </dsp:txBody>
      <dsp:txXfrm>
        <a:off x="1319664" y="488"/>
        <a:ext cx="10038928" cy="1142566"/>
      </dsp:txXfrm>
    </dsp:sp>
    <dsp:sp modelId="{305B2176-921B-4181-AC2E-56AF367A600F}">
      <dsp:nvSpPr>
        <dsp:cNvPr id="0" name=""/>
        <dsp:cNvSpPr/>
      </dsp:nvSpPr>
      <dsp:spPr>
        <a:xfrm>
          <a:off x="0" y="1428696"/>
          <a:ext cx="11358593" cy="1142566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2FE05C-AAB3-42AE-AB97-1615FD4823FB}">
      <dsp:nvSpPr>
        <dsp:cNvPr id="0" name=""/>
        <dsp:cNvSpPr/>
      </dsp:nvSpPr>
      <dsp:spPr>
        <a:xfrm>
          <a:off x="345626" y="1685773"/>
          <a:ext cx="628411" cy="62841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EAF20D-A03D-417B-A30C-9C0EC681F0A4}">
      <dsp:nvSpPr>
        <dsp:cNvPr id="0" name=""/>
        <dsp:cNvSpPr/>
      </dsp:nvSpPr>
      <dsp:spPr>
        <a:xfrm>
          <a:off x="1319664" y="1428696"/>
          <a:ext cx="10038928" cy="11425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22" tIns="120922" rIns="120922" bIns="120922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/>
            <a:t>Clinical Data</a:t>
          </a:r>
          <a:r>
            <a:rPr lang="en-US" sz="2100" kern="1200" dirty="0"/>
            <a:t>: Collection and reporting of clinical data elements not available in claims or captured in the quality measures for the purposes of  monitoring, evaluation, and payment.</a:t>
          </a:r>
        </a:p>
      </dsp:txBody>
      <dsp:txXfrm>
        <a:off x="1319664" y="1428696"/>
        <a:ext cx="10038928" cy="1142566"/>
      </dsp:txXfrm>
    </dsp:sp>
    <dsp:sp modelId="{B03B6818-8623-416B-8F69-67A01F51A74A}">
      <dsp:nvSpPr>
        <dsp:cNvPr id="0" name=""/>
        <dsp:cNvSpPr/>
      </dsp:nvSpPr>
      <dsp:spPr>
        <a:xfrm>
          <a:off x="0" y="2856904"/>
          <a:ext cx="11358593" cy="1142566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25DE9A-08DF-4140-A895-755674ADF0A6}">
      <dsp:nvSpPr>
        <dsp:cNvPr id="0" name=""/>
        <dsp:cNvSpPr/>
      </dsp:nvSpPr>
      <dsp:spPr>
        <a:xfrm>
          <a:off x="345626" y="3113981"/>
          <a:ext cx="628411" cy="62841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D24BB7-A292-49B4-AB95-4F2C0B1AA6C9}">
      <dsp:nvSpPr>
        <dsp:cNvPr id="0" name=""/>
        <dsp:cNvSpPr/>
      </dsp:nvSpPr>
      <dsp:spPr>
        <a:xfrm>
          <a:off x="1319664" y="2856904"/>
          <a:ext cx="10038928" cy="11425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22" tIns="120922" rIns="120922" bIns="120922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/>
            <a:t>Sociodemographic Data</a:t>
          </a:r>
          <a:r>
            <a:rPr lang="en-US" sz="2100" kern="1200" dirty="0"/>
            <a:t>: Collection and reporting of sociodemographic data used for monitoring and evaluation. HRSN data may be added in future performance periods.</a:t>
          </a:r>
        </a:p>
      </dsp:txBody>
      <dsp:txXfrm>
        <a:off x="1319664" y="2856904"/>
        <a:ext cx="10038928" cy="1142566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11B65C-C7D1-4382-A05A-E773EEAE22C1}">
      <dsp:nvSpPr>
        <dsp:cNvPr id="0" name=""/>
        <dsp:cNvSpPr/>
      </dsp:nvSpPr>
      <dsp:spPr>
        <a:xfrm>
          <a:off x="394335" y="427"/>
          <a:ext cx="3039665" cy="182379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Quarterly feedback reports</a:t>
          </a:r>
        </a:p>
      </dsp:txBody>
      <dsp:txXfrm>
        <a:off x="394335" y="427"/>
        <a:ext cx="3039665" cy="1823799"/>
      </dsp:txXfrm>
    </dsp:sp>
    <dsp:sp modelId="{BFF1555E-50B5-4AF9-80BC-5A4107C48171}">
      <dsp:nvSpPr>
        <dsp:cNvPr id="0" name=""/>
        <dsp:cNvSpPr/>
      </dsp:nvSpPr>
      <dsp:spPr>
        <a:xfrm>
          <a:off x="3737967" y="427"/>
          <a:ext cx="3039665" cy="182379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/>
            <a:t>Semiannual reconciliation reports</a:t>
          </a:r>
        </a:p>
      </dsp:txBody>
      <dsp:txXfrm>
        <a:off x="3737967" y="427"/>
        <a:ext cx="3039665" cy="1823799"/>
      </dsp:txXfrm>
    </dsp:sp>
    <dsp:sp modelId="{74DBB3EC-7C7F-4C08-8750-5A14D7C5B051}">
      <dsp:nvSpPr>
        <dsp:cNvPr id="0" name=""/>
        <dsp:cNvSpPr/>
      </dsp:nvSpPr>
      <dsp:spPr>
        <a:xfrm>
          <a:off x="7081599" y="427"/>
          <a:ext cx="3039665" cy="182379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/>
            <a:t>Attribution lists</a:t>
          </a:r>
        </a:p>
      </dsp:txBody>
      <dsp:txXfrm>
        <a:off x="7081599" y="427"/>
        <a:ext cx="3039665" cy="1823799"/>
      </dsp:txXfrm>
    </dsp:sp>
    <dsp:sp modelId="{56326377-467D-4879-91B0-78DE12B1809D}">
      <dsp:nvSpPr>
        <dsp:cNvPr id="0" name=""/>
        <dsp:cNvSpPr/>
      </dsp:nvSpPr>
      <dsp:spPr>
        <a:xfrm>
          <a:off x="2066151" y="2128193"/>
          <a:ext cx="3039665" cy="182379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/>
            <a:t>Episode level files</a:t>
          </a:r>
        </a:p>
      </dsp:txBody>
      <dsp:txXfrm>
        <a:off x="2066151" y="2128193"/>
        <a:ext cx="3039665" cy="1823799"/>
      </dsp:txXfrm>
    </dsp:sp>
    <dsp:sp modelId="{155FA95D-57FF-4FFB-8F73-BCB86F5D932C}">
      <dsp:nvSpPr>
        <dsp:cNvPr id="0" name=""/>
        <dsp:cNvSpPr/>
      </dsp:nvSpPr>
      <dsp:spPr>
        <a:xfrm>
          <a:off x="5409783" y="2128193"/>
          <a:ext cx="3039665" cy="182379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/>
            <a:t>Monthly claims data</a:t>
          </a:r>
        </a:p>
      </dsp:txBody>
      <dsp:txXfrm>
        <a:off x="5409783" y="2128193"/>
        <a:ext cx="3039665" cy="182379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0E5CE1-3B4D-449B-A305-0E937D1359A8}">
      <dsp:nvSpPr>
        <dsp:cNvPr id="0" name=""/>
        <dsp:cNvSpPr/>
      </dsp:nvSpPr>
      <dsp:spPr>
        <a:xfrm>
          <a:off x="0" y="0"/>
          <a:ext cx="11274804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F7C20C-AACE-4EE8-B843-ABBF9CA51C43}">
      <dsp:nvSpPr>
        <dsp:cNvPr id="0" name=""/>
        <dsp:cNvSpPr/>
      </dsp:nvSpPr>
      <dsp:spPr>
        <a:xfrm>
          <a:off x="0" y="0"/>
          <a:ext cx="2254960" cy="39831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b="1" kern="1200" dirty="0">
              <a:solidFill>
                <a:schemeClr val="accent1">
                  <a:lumMod val="50000"/>
                </a:schemeClr>
              </a:solidFill>
            </a:rPr>
            <a:t>Physician Group Practice</a:t>
          </a:r>
        </a:p>
      </dsp:txBody>
      <dsp:txXfrm>
        <a:off x="0" y="0"/>
        <a:ext cx="2254960" cy="3983181"/>
      </dsp:txXfrm>
    </dsp:sp>
    <dsp:sp modelId="{37B9327A-F0F2-42E8-8A6B-32F288C34D73}">
      <dsp:nvSpPr>
        <dsp:cNvPr id="0" name=""/>
        <dsp:cNvSpPr/>
      </dsp:nvSpPr>
      <dsp:spPr>
        <a:xfrm>
          <a:off x="2424082" y="62237"/>
          <a:ext cx="8850721" cy="12447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Medicare enrolled with a unique federal taxpayer ID number (TIN).</a:t>
          </a:r>
        </a:p>
      </dsp:txBody>
      <dsp:txXfrm>
        <a:off x="2424082" y="62237"/>
        <a:ext cx="8850721" cy="1244744"/>
      </dsp:txXfrm>
    </dsp:sp>
    <dsp:sp modelId="{00705086-D995-4C43-BAF6-9DB6805D3967}">
      <dsp:nvSpPr>
        <dsp:cNvPr id="0" name=""/>
        <dsp:cNvSpPr/>
      </dsp:nvSpPr>
      <dsp:spPr>
        <a:xfrm>
          <a:off x="2254960" y="1306981"/>
          <a:ext cx="9019843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5DE355-511C-4F58-9D9B-B39EBCBCD4D6}">
      <dsp:nvSpPr>
        <dsp:cNvPr id="0" name=""/>
        <dsp:cNvSpPr/>
      </dsp:nvSpPr>
      <dsp:spPr>
        <a:xfrm>
          <a:off x="2424082" y="1369218"/>
          <a:ext cx="8850721" cy="12447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Practice has one or more EOM practitioners.</a:t>
          </a:r>
        </a:p>
      </dsp:txBody>
      <dsp:txXfrm>
        <a:off x="2424082" y="1369218"/>
        <a:ext cx="8850721" cy="1244744"/>
      </dsp:txXfrm>
    </dsp:sp>
    <dsp:sp modelId="{970FE36E-F08A-4C64-8C51-24618D4D2BD4}">
      <dsp:nvSpPr>
        <dsp:cNvPr id="0" name=""/>
        <dsp:cNvSpPr/>
      </dsp:nvSpPr>
      <dsp:spPr>
        <a:xfrm>
          <a:off x="2254960" y="2613962"/>
          <a:ext cx="9019843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CC5F5E-5F51-40E8-A503-33D444CAE019}">
      <dsp:nvSpPr>
        <dsp:cNvPr id="0" name=""/>
        <dsp:cNvSpPr/>
      </dsp:nvSpPr>
      <dsp:spPr>
        <a:xfrm>
          <a:off x="2424082" y="2676199"/>
          <a:ext cx="8850721" cy="12447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At least one EOM physician practitioner with a Hematology/Oncology or Medical Oncology specialty code.</a:t>
          </a:r>
        </a:p>
      </dsp:txBody>
      <dsp:txXfrm>
        <a:off x="2424082" y="2676199"/>
        <a:ext cx="8850721" cy="1244744"/>
      </dsp:txXfrm>
    </dsp:sp>
    <dsp:sp modelId="{903DDA80-5082-4064-872F-DECA492A8821}">
      <dsp:nvSpPr>
        <dsp:cNvPr id="0" name=""/>
        <dsp:cNvSpPr/>
      </dsp:nvSpPr>
      <dsp:spPr>
        <a:xfrm>
          <a:off x="2254960" y="3920943"/>
          <a:ext cx="9019843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A34F91-CD10-4D93-86AF-663C86118C45}">
      <dsp:nvSpPr>
        <dsp:cNvPr id="0" name=""/>
        <dsp:cNvSpPr/>
      </dsp:nvSpPr>
      <dsp:spPr>
        <a:xfrm>
          <a:off x="0" y="0"/>
          <a:ext cx="1140294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C85C47-2367-475A-B39A-897BBF6A42E6}">
      <dsp:nvSpPr>
        <dsp:cNvPr id="0" name=""/>
        <dsp:cNvSpPr/>
      </dsp:nvSpPr>
      <dsp:spPr>
        <a:xfrm>
          <a:off x="0" y="0"/>
          <a:ext cx="2280589" cy="35118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Improve care quality, health equity, and health outcomes in addition to achieving savings.</a:t>
          </a:r>
          <a:endParaRPr lang="en-US" sz="2800" kern="1200" dirty="0"/>
        </a:p>
      </dsp:txBody>
      <dsp:txXfrm>
        <a:off x="0" y="0"/>
        <a:ext cx="2280589" cy="3511819"/>
      </dsp:txXfrm>
    </dsp:sp>
    <dsp:sp modelId="{9F7676FC-3DD6-4D34-89CC-24EF0BE339D5}">
      <dsp:nvSpPr>
        <dsp:cNvPr id="0" name=""/>
        <dsp:cNvSpPr/>
      </dsp:nvSpPr>
      <dsp:spPr>
        <a:xfrm>
          <a:off x="2451633" y="33094"/>
          <a:ext cx="8951314" cy="6618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Patient centered</a:t>
          </a:r>
        </a:p>
      </dsp:txBody>
      <dsp:txXfrm>
        <a:off x="2451633" y="33094"/>
        <a:ext cx="8951314" cy="661895"/>
      </dsp:txXfrm>
    </dsp:sp>
    <dsp:sp modelId="{6FBCA845-9C44-4A0B-A1E3-A05AF0CAED04}">
      <dsp:nvSpPr>
        <dsp:cNvPr id="0" name=""/>
        <dsp:cNvSpPr/>
      </dsp:nvSpPr>
      <dsp:spPr>
        <a:xfrm>
          <a:off x="2280589" y="694990"/>
          <a:ext cx="912235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9BF530-97C2-48B7-901E-CAFEE3F1D38F}">
      <dsp:nvSpPr>
        <dsp:cNvPr id="0" name=""/>
        <dsp:cNvSpPr/>
      </dsp:nvSpPr>
      <dsp:spPr>
        <a:xfrm>
          <a:off x="2451633" y="728085"/>
          <a:ext cx="8951314" cy="6618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Provide high-value, evidence-based care</a:t>
          </a:r>
        </a:p>
      </dsp:txBody>
      <dsp:txXfrm>
        <a:off x="2451633" y="728085"/>
        <a:ext cx="8951314" cy="661895"/>
      </dsp:txXfrm>
    </dsp:sp>
    <dsp:sp modelId="{67BAC22E-04BB-44B8-95B2-16E90D60FA4D}">
      <dsp:nvSpPr>
        <dsp:cNvPr id="0" name=""/>
        <dsp:cNvSpPr/>
      </dsp:nvSpPr>
      <dsp:spPr>
        <a:xfrm>
          <a:off x="2280589" y="1389980"/>
          <a:ext cx="912235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D1D9FF-7072-45A2-80CC-DA34329143BD}">
      <dsp:nvSpPr>
        <dsp:cNvPr id="0" name=""/>
        <dsp:cNvSpPr/>
      </dsp:nvSpPr>
      <dsp:spPr>
        <a:xfrm>
          <a:off x="2451633" y="1423075"/>
          <a:ext cx="8951314" cy="6618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Build on lessons learned from the Oncology Care Model (OCM)</a:t>
          </a:r>
        </a:p>
      </dsp:txBody>
      <dsp:txXfrm>
        <a:off x="2451633" y="1423075"/>
        <a:ext cx="8951314" cy="661895"/>
      </dsp:txXfrm>
    </dsp:sp>
    <dsp:sp modelId="{22F0170C-435B-49E1-8121-C9F8D869FF88}">
      <dsp:nvSpPr>
        <dsp:cNvPr id="0" name=""/>
        <dsp:cNvSpPr/>
      </dsp:nvSpPr>
      <dsp:spPr>
        <a:xfrm>
          <a:off x="2280589" y="2084971"/>
          <a:ext cx="912235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C217DF-3E73-4469-939D-57EB2B5FD4AB}">
      <dsp:nvSpPr>
        <dsp:cNvPr id="0" name=""/>
        <dsp:cNvSpPr/>
      </dsp:nvSpPr>
      <dsp:spPr>
        <a:xfrm>
          <a:off x="2451633" y="2118065"/>
          <a:ext cx="8951314" cy="6618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Continue to aim for value-based care</a:t>
          </a:r>
        </a:p>
      </dsp:txBody>
      <dsp:txXfrm>
        <a:off x="2451633" y="2118065"/>
        <a:ext cx="8951314" cy="661895"/>
      </dsp:txXfrm>
    </dsp:sp>
    <dsp:sp modelId="{56A677B4-5AA5-420A-AD29-20C770F2D6B3}">
      <dsp:nvSpPr>
        <dsp:cNvPr id="0" name=""/>
        <dsp:cNvSpPr/>
      </dsp:nvSpPr>
      <dsp:spPr>
        <a:xfrm>
          <a:off x="2280589" y="2779961"/>
          <a:ext cx="912235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DFA6AC-2C80-463F-8FA7-C56528EAC28B}">
      <dsp:nvSpPr>
        <dsp:cNvPr id="0" name=""/>
        <dsp:cNvSpPr/>
      </dsp:nvSpPr>
      <dsp:spPr>
        <a:xfrm>
          <a:off x="2451633" y="2813056"/>
          <a:ext cx="8951314" cy="6618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Engage patients, oncologists, and payers in value-based care</a:t>
          </a:r>
        </a:p>
      </dsp:txBody>
      <dsp:txXfrm>
        <a:off x="2451633" y="2813056"/>
        <a:ext cx="8951314" cy="661895"/>
      </dsp:txXfrm>
    </dsp:sp>
    <dsp:sp modelId="{E6337C8A-D81C-4734-AB98-E4DFB8ED67EF}">
      <dsp:nvSpPr>
        <dsp:cNvPr id="0" name=""/>
        <dsp:cNvSpPr/>
      </dsp:nvSpPr>
      <dsp:spPr>
        <a:xfrm>
          <a:off x="2280589" y="3474951"/>
          <a:ext cx="912235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293C34-598B-4700-A7D7-BD278BBFF43D}">
      <dsp:nvSpPr>
        <dsp:cNvPr id="0" name=""/>
        <dsp:cNvSpPr/>
      </dsp:nvSpPr>
      <dsp:spPr>
        <a:xfrm>
          <a:off x="0" y="449263"/>
          <a:ext cx="11308260" cy="12521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7647" tIns="624840" rIns="877647" bIns="213360" numCol="1" spcCol="1270" anchor="t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§"/>
          </a:pPr>
          <a:r>
            <a:rPr lang="en-US" sz="3000" kern="1200" dirty="0">
              <a:latin typeface="Arial" panose="020B0604020202020204" pitchFamily="34" charset="0"/>
              <a:cs typeface="Arial" panose="020B0604020202020204" pitchFamily="34" charset="0"/>
            </a:rPr>
            <a:t>Traditional Medicare </a:t>
          </a:r>
        </a:p>
      </dsp:txBody>
      <dsp:txXfrm>
        <a:off x="0" y="449263"/>
        <a:ext cx="11308260" cy="1252125"/>
      </dsp:txXfrm>
    </dsp:sp>
    <dsp:sp modelId="{7B92B4E8-2449-4F7A-8E6C-7B085FE653FB}">
      <dsp:nvSpPr>
        <dsp:cNvPr id="0" name=""/>
        <dsp:cNvSpPr/>
      </dsp:nvSpPr>
      <dsp:spPr>
        <a:xfrm>
          <a:off x="565413" y="6463"/>
          <a:ext cx="9593531" cy="8856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9198" tIns="0" rIns="299198" bIns="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>
              <a:latin typeface="Arial" panose="020B0604020202020204" pitchFamily="34" charset="0"/>
              <a:cs typeface="Arial" panose="020B0604020202020204" pitchFamily="34" charset="0"/>
            </a:rPr>
            <a:t>Centers for Medicare and Medicaid Services</a:t>
          </a:r>
        </a:p>
      </dsp:txBody>
      <dsp:txXfrm>
        <a:off x="608644" y="49694"/>
        <a:ext cx="9507069" cy="799138"/>
      </dsp:txXfrm>
    </dsp:sp>
    <dsp:sp modelId="{609D68AD-042D-415D-AE63-04A5792917D2}">
      <dsp:nvSpPr>
        <dsp:cNvPr id="0" name=""/>
        <dsp:cNvSpPr/>
      </dsp:nvSpPr>
      <dsp:spPr>
        <a:xfrm>
          <a:off x="0" y="2306189"/>
          <a:ext cx="11308260" cy="16537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7647" tIns="624840" rIns="877647" bIns="213360" numCol="1" spcCol="1270" anchor="t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§"/>
          </a:pPr>
          <a:r>
            <a:rPr lang="en-US" sz="3000" kern="1200" dirty="0">
              <a:latin typeface="Arial" panose="020B0604020202020204" pitchFamily="34" charset="0"/>
              <a:cs typeface="Arial" panose="020B0604020202020204" pitchFamily="34" charset="0"/>
            </a:rPr>
            <a:t>Private payers, Medicare Advantage plans, state Medicaid agencies</a:t>
          </a:r>
        </a:p>
      </dsp:txBody>
      <dsp:txXfrm>
        <a:off x="0" y="2306189"/>
        <a:ext cx="11308260" cy="1653750"/>
      </dsp:txXfrm>
    </dsp:sp>
    <dsp:sp modelId="{180779EA-6BBF-480A-8F0D-3CFBC7188B06}">
      <dsp:nvSpPr>
        <dsp:cNvPr id="0" name=""/>
        <dsp:cNvSpPr/>
      </dsp:nvSpPr>
      <dsp:spPr>
        <a:xfrm>
          <a:off x="565413" y="1863389"/>
          <a:ext cx="9586882" cy="8856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9198" tIns="0" rIns="299198" bIns="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>
              <a:latin typeface="Arial" panose="020B0604020202020204" pitchFamily="34" charset="0"/>
              <a:cs typeface="Arial" panose="020B0604020202020204" pitchFamily="34" charset="0"/>
            </a:rPr>
            <a:t>“Other” Payers</a:t>
          </a:r>
        </a:p>
      </dsp:txBody>
      <dsp:txXfrm>
        <a:off x="608644" y="1906620"/>
        <a:ext cx="9500420" cy="79913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6FF921-9239-4910-93E5-E282CE1CCF49}">
      <dsp:nvSpPr>
        <dsp:cNvPr id="0" name=""/>
        <dsp:cNvSpPr/>
      </dsp:nvSpPr>
      <dsp:spPr>
        <a:xfrm>
          <a:off x="0" y="1202640"/>
          <a:ext cx="11358594" cy="1603520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AE48CB-3F5F-4A7A-9E6A-11EE5CCAF8D3}">
      <dsp:nvSpPr>
        <dsp:cNvPr id="0" name=""/>
        <dsp:cNvSpPr/>
      </dsp:nvSpPr>
      <dsp:spPr>
        <a:xfrm>
          <a:off x="1352" y="0"/>
          <a:ext cx="3859343" cy="16035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b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 dirty="0"/>
        </a:p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400" b="1" kern="1200" dirty="0"/>
            <a:t>Start</a:t>
          </a:r>
        </a:p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400" kern="1200" dirty="0"/>
            <a:t>Beneficiary receives an initiating chemotherapy service.</a:t>
          </a:r>
        </a:p>
      </dsp:txBody>
      <dsp:txXfrm>
        <a:off x="1352" y="0"/>
        <a:ext cx="3859343" cy="1603520"/>
      </dsp:txXfrm>
    </dsp:sp>
    <dsp:sp modelId="{190DB1D8-6E17-4AF1-9764-CD5C7345114F}">
      <dsp:nvSpPr>
        <dsp:cNvPr id="0" name=""/>
        <dsp:cNvSpPr/>
      </dsp:nvSpPr>
      <dsp:spPr>
        <a:xfrm>
          <a:off x="1730584" y="1803960"/>
          <a:ext cx="400880" cy="40088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63D6C0-D0AB-4EA8-946B-9DD9E58F5139}">
      <dsp:nvSpPr>
        <dsp:cNvPr id="0" name=""/>
        <dsp:cNvSpPr/>
      </dsp:nvSpPr>
      <dsp:spPr>
        <a:xfrm>
          <a:off x="4003953" y="2405281"/>
          <a:ext cx="2865160" cy="16035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A qualifying E/M service must be provided within 6 months.</a:t>
          </a:r>
        </a:p>
      </dsp:txBody>
      <dsp:txXfrm>
        <a:off x="4003953" y="2405281"/>
        <a:ext cx="2865160" cy="1603520"/>
      </dsp:txXfrm>
    </dsp:sp>
    <dsp:sp modelId="{72BEE74D-163A-47EF-8EA8-00A1F60CD6B1}">
      <dsp:nvSpPr>
        <dsp:cNvPr id="0" name=""/>
        <dsp:cNvSpPr/>
      </dsp:nvSpPr>
      <dsp:spPr>
        <a:xfrm>
          <a:off x="5236094" y="1803960"/>
          <a:ext cx="400880" cy="40088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D1B813-E302-49B8-A49A-228B9092E296}">
      <dsp:nvSpPr>
        <dsp:cNvPr id="0" name=""/>
        <dsp:cNvSpPr/>
      </dsp:nvSpPr>
      <dsp:spPr>
        <a:xfrm>
          <a:off x="7012372" y="0"/>
          <a:ext cx="3209008" cy="16035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b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400" b="1" kern="1200" dirty="0"/>
            <a:t>End</a:t>
          </a:r>
        </a:p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400" kern="1200" dirty="0"/>
            <a:t>Six months after a triggering chemotherapy service.</a:t>
          </a:r>
        </a:p>
      </dsp:txBody>
      <dsp:txXfrm>
        <a:off x="7012372" y="0"/>
        <a:ext cx="3209008" cy="1603520"/>
      </dsp:txXfrm>
    </dsp:sp>
    <dsp:sp modelId="{F1551AE0-8CCD-4E39-AC3F-72C50DCA24CC}">
      <dsp:nvSpPr>
        <dsp:cNvPr id="0" name=""/>
        <dsp:cNvSpPr/>
      </dsp:nvSpPr>
      <dsp:spPr>
        <a:xfrm>
          <a:off x="8416437" y="1803960"/>
          <a:ext cx="400880" cy="40088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E6AF16-C290-4BED-8351-9799E8B90E9B}">
      <dsp:nvSpPr>
        <dsp:cNvPr id="0" name=""/>
        <dsp:cNvSpPr/>
      </dsp:nvSpPr>
      <dsp:spPr>
        <a:xfrm>
          <a:off x="0" y="0"/>
          <a:ext cx="1125792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9AEA1C-1DA6-43DE-9F18-90A1EAF9F3A6}">
      <dsp:nvSpPr>
        <dsp:cNvPr id="0" name=""/>
        <dsp:cNvSpPr/>
      </dsp:nvSpPr>
      <dsp:spPr>
        <a:xfrm>
          <a:off x="0" y="0"/>
          <a:ext cx="2251585" cy="52090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/>
            <a:t>Episode Attribution to EOM Participants</a:t>
          </a:r>
          <a:endParaRPr lang="en-US" sz="3200" kern="1200" dirty="0"/>
        </a:p>
      </dsp:txBody>
      <dsp:txXfrm>
        <a:off x="0" y="0"/>
        <a:ext cx="2251585" cy="5209041"/>
      </dsp:txXfrm>
    </dsp:sp>
    <dsp:sp modelId="{4EB32459-77F8-4EE5-AAD5-5A9D9EBDBF18}">
      <dsp:nvSpPr>
        <dsp:cNvPr id="0" name=""/>
        <dsp:cNvSpPr/>
      </dsp:nvSpPr>
      <dsp:spPr>
        <a:xfrm>
          <a:off x="2420453" y="81391"/>
          <a:ext cx="8837471" cy="16278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Episodes are attributed to the eligible oncology PGP providing the first qualifying  E/M service </a:t>
          </a:r>
          <a:r>
            <a:rPr lang="en-US" sz="2500" i="1" kern="1200" dirty="0"/>
            <a:t>after</a:t>
          </a:r>
          <a:r>
            <a:rPr lang="en-US" sz="2500" kern="1200" dirty="0"/>
            <a:t> the initiating chemotherapy.</a:t>
          </a:r>
        </a:p>
      </dsp:txBody>
      <dsp:txXfrm>
        <a:off x="2420453" y="81391"/>
        <a:ext cx="8837471" cy="1627825"/>
      </dsp:txXfrm>
    </dsp:sp>
    <dsp:sp modelId="{2539AB67-523D-4076-A348-6972A570041B}">
      <dsp:nvSpPr>
        <dsp:cNvPr id="0" name=""/>
        <dsp:cNvSpPr/>
      </dsp:nvSpPr>
      <dsp:spPr>
        <a:xfrm>
          <a:off x="2251584" y="1709216"/>
          <a:ext cx="900634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E8EC4C-E99E-493D-B167-4B7029AB44C9}">
      <dsp:nvSpPr>
        <dsp:cNvPr id="0" name=""/>
        <dsp:cNvSpPr/>
      </dsp:nvSpPr>
      <dsp:spPr>
        <a:xfrm>
          <a:off x="2420453" y="1790607"/>
          <a:ext cx="8837471" cy="16278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PGP has at least </a:t>
          </a:r>
          <a:r>
            <a:rPr lang="en-US" sz="2500" b="1" kern="1200" dirty="0"/>
            <a:t>25% of  the cancer-related E/M services </a:t>
          </a:r>
          <a:r>
            <a:rPr lang="en-US" sz="2500" kern="1200" dirty="0"/>
            <a:t>during the episode.</a:t>
          </a:r>
        </a:p>
      </dsp:txBody>
      <dsp:txXfrm>
        <a:off x="2420453" y="1790607"/>
        <a:ext cx="8837471" cy="1627825"/>
      </dsp:txXfrm>
    </dsp:sp>
    <dsp:sp modelId="{67AD5A02-66DE-4369-BFEA-368DB18C5402}">
      <dsp:nvSpPr>
        <dsp:cNvPr id="0" name=""/>
        <dsp:cNvSpPr/>
      </dsp:nvSpPr>
      <dsp:spPr>
        <a:xfrm>
          <a:off x="2251584" y="3418433"/>
          <a:ext cx="900634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98D641-4FF4-4A53-8182-E2D041C444B8}">
      <dsp:nvSpPr>
        <dsp:cNvPr id="0" name=""/>
        <dsp:cNvSpPr/>
      </dsp:nvSpPr>
      <dsp:spPr>
        <a:xfrm>
          <a:off x="2420453" y="3499824"/>
          <a:ext cx="8837471" cy="16278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If the initiating oncology PGP does not bill at least 25% of cancer-related E/M services during the episode, attribution is based on </a:t>
          </a:r>
          <a:r>
            <a:rPr lang="en-US" sz="2500" b="1" kern="1200" dirty="0"/>
            <a:t>plurality of cancer-related E/M services </a:t>
          </a:r>
          <a:r>
            <a:rPr lang="en-US" sz="2500" kern="1200" dirty="0"/>
            <a:t>at an oncology PGP.</a:t>
          </a:r>
        </a:p>
      </dsp:txBody>
      <dsp:txXfrm>
        <a:off x="2420453" y="3499824"/>
        <a:ext cx="8837471" cy="1627825"/>
      </dsp:txXfrm>
    </dsp:sp>
    <dsp:sp modelId="{61EE31E3-4B18-4D0B-BFCD-B69C04733383}">
      <dsp:nvSpPr>
        <dsp:cNvPr id="0" name=""/>
        <dsp:cNvSpPr/>
      </dsp:nvSpPr>
      <dsp:spPr>
        <a:xfrm>
          <a:off x="2251584" y="5127649"/>
          <a:ext cx="900634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5089AE-44AC-4E4F-9B54-E3588F03B34B}">
      <dsp:nvSpPr>
        <dsp:cNvPr id="0" name=""/>
        <dsp:cNvSpPr/>
      </dsp:nvSpPr>
      <dsp:spPr>
        <a:xfrm>
          <a:off x="0" y="549307"/>
          <a:ext cx="8061911" cy="19041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5694" tIns="645668" rIns="625694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§"/>
          </a:pPr>
          <a:r>
            <a:rPr lang="en-US" sz="2400" kern="1200" dirty="0"/>
            <a:t>An initiating chemotherapy service is received on February 1, 2024 (</a:t>
          </a:r>
          <a:r>
            <a:rPr lang="en-US" sz="2400" b="1" kern="1200" dirty="0"/>
            <a:t>PP2: 1/1/24-6/30/24</a:t>
          </a:r>
          <a:r>
            <a:rPr lang="en-US" sz="2400" kern="1200" dirty="0"/>
            <a:t>). 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The episode ends on </a:t>
          </a:r>
          <a:r>
            <a:rPr lang="en-US" sz="2400" b="1" kern="1200" dirty="0"/>
            <a:t>August 1, 2024 </a:t>
          </a:r>
          <a:r>
            <a:rPr lang="en-US" sz="2400" kern="1200" dirty="0"/>
            <a:t>(6 months).</a:t>
          </a:r>
        </a:p>
      </dsp:txBody>
      <dsp:txXfrm>
        <a:off x="0" y="549307"/>
        <a:ext cx="8061911" cy="1904175"/>
      </dsp:txXfrm>
    </dsp:sp>
    <dsp:sp modelId="{7594F8EF-C3F1-48D4-A0D4-67589E0A4743}">
      <dsp:nvSpPr>
        <dsp:cNvPr id="0" name=""/>
        <dsp:cNvSpPr/>
      </dsp:nvSpPr>
      <dsp:spPr>
        <a:xfrm>
          <a:off x="403095" y="28311"/>
          <a:ext cx="5643337" cy="97855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05" tIns="0" rIns="213305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Example 1</a:t>
          </a:r>
        </a:p>
      </dsp:txBody>
      <dsp:txXfrm>
        <a:off x="450864" y="76080"/>
        <a:ext cx="5547799" cy="883018"/>
      </dsp:txXfrm>
    </dsp:sp>
    <dsp:sp modelId="{5F94B623-16EF-41E0-B4E6-B0D05E2C38F0}">
      <dsp:nvSpPr>
        <dsp:cNvPr id="0" name=""/>
        <dsp:cNvSpPr/>
      </dsp:nvSpPr>
      <dsp:spPr>
        <a:xfrm>
          <a:off x="0" y="3203713"/>
          <a:ext cx="8061911" cy="19041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5694" tIns="645668" rIns="625694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§"/>
          </a:pPr>
          <a:r>
            <a:rPr lang="en-US" sz="2400" kern="1200" dirty="0"/>
            <a:t>An initiating chemotherapy service is received on December 1, 2027 (</a:t>
          </a:r>
          <a:r>
            <a:rPr lang="en-US" sz="2400" b="1" kern="1200" dirty="0"/>
            <a:t>PP9: 7/1/27-12/30/27</a:t>
          </a:r>
          <a:r>
            <a:rPr lang="en-US" sz="2400" kern="1200" dirty="0"/>
            <a:t>). 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The episode ends on </a:t>
          </a:r>
          <a:r>
            <a:rPr lang="en-US" sz="2400" b="1" kern="1200" dirty="0"/>
            <a:t>June 1, 2028 </a:t>
          </a:r>
          <a:r>
            <a:rPr lang="en-US" sz="2400" kern="1200" dirty="0"/>
            <a:t>(6 months).</a:t>
          </a:r>
        </a:p>
      </dsp:txBody>
      <dsp:txXfrm>
        <a:off x="0" y="3203713"/>
        <a:ext cx="8061911" cy="1904175"/>
      </dsp:txXfrm>
    </dsp:sp>
    <dsp:sp modelId="{714CA320-495C-4311-BD76-21B044E6E46B}">
      <dsp:nvSpPr>
        <dsp:cNvPr id="0" name=""/>
        <dsp:cNvSpPr/>
      </dsp:nvSpPr>
      <dsp:spPr>
        <a:xfrm>
          <a:off x="403095" y="2620882"/>
          <a:ext cx="5643337" cy="10403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05" tIns="0" rIns="213305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Example 2</a:t>
          </a:r>
        </a:p>
      </dsp:txBody>
      <dsp:txXfrm>
        <a:off x="453883" y="2671670"/>
        <a:ext cx="5541761" cy="93881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21412F-F03A-45A1-8D7F-7F0307D55B1E}">
      <dsp:nvSpPr>
        <dsp:cNvPr id="0" name=""/>
        <dsp:cNvSpPr/>
      </dsp:nvSpPr>
      <dsp:spPr>
        <a:xfrm>
          <a:off x="0" y="685"/>
          <a:ext cx="5699449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C91157-425B-4638-AFF8-D13BB686BCB1}">
      <dsp:nvSpPr>
        <dsp:cNvPr id="0" name=""/>
        <dsp:cNvSpPr/>
      </dsp:nvSpPr>
      <dsp:spPr>
        <a:xfrm>
          <a:off x="0" y="685"/>
          <a:ext cx="5699449" cy="8020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Breast Cancer</a:t>
          </a:r>
        </a:p>
      </dsp:txBody>
      <dsp:txXfrm>
        <a:off x="0" y="685"/>
        <a:ext cx="5699449" cy="802031"/>
      </dsp:txXfrm>
    </dsp:sp>
    <dsp:sp modelId="{883AC13F-377A-4C1A-A8A7-031EC2E393F9}">
      <dsp:nvSpPr>
        <dsp:cNvPr id="0" name=""/>
        <dsp:cNvSpPr/>
      </dsp:nvSpPr>
      <dsp:spPr>
        <a:xfrm>
          <a:off x="0" y="802717"/>
          <a:ext cx="5699449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EF7F29-66AA-46C1-B4BD-EBD161EE33CA}">
      <dsp:nvSpPr>
        <dsp:cNvPr id="0" name=""/>
        <dsp:cNvSpPr/>
      </dsp:nvSpPr>
      <dsp:spPr>
        <a:xfrm>
          <a:off x="0" y="802717"/>
          <a:ext cx="5699449" cy="8020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Chronic Leukemia</a:t>
          </a:r>
        </a:p>
      </dsp:txBody>
      <dsp:txXfrm>
        <a:off x="0" y="802717"/>
        <a:ext cx="5699449" cy="802031"/>
      </dsp:txXfrm>
    </dsp:sp>
    <dsp:sp modelId="{E2CD4D4A-4A59-40B9-8AF4-2B387678064A}">
      <dsp:nvSpPr>
        <dsp:cNvPr id="0" name=""/>
        <dsp:cNvSpPr/>
      </dsp:nvSpPr>
      <dsp:spPr>
        <a:xfrm>
          <a:off x="0" y="1604749"/>
          <a:ext cx="5699449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C4324E-1BF8-4351-A801-9CF9BC472B83}">
      <dsp:nvSpPr>
        <dsp:cNvPr id="0" name=""/>
        <dsp:cNvSpPr/>
      </dsp:nvSpPr>
      <dsp:spPr>
        <a:xfrm>
          <a:off x="0" y="1604749"/>
          <a:ext cx="5699449" cy="8020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Small Intestine/Colorectal Cancer </a:t>
          </a:r>
        </a:p>
      </dsp:txBody>
      <dsp:txXfrm>
        <a:off x="0" y="1604749"/>
        <a:ext cx="5699449" cy="802031"/>
      </dsp:txXfrm>
    </dsp:sp>
    <dsp:sp modelId="{322C2340-111C-4CEF-819D-19B6724B5493}">
      <dsp:nvSpPr>
        <dsp:cNvPr id="0" name=""/>
        <dsp:cNvSpPr/>
      </dsp:nvSpPr>
      <dsp:spPr>
        <a:xfrm>
          <a:off x="0" y="2406781"/>
          <a:ext cx="5699449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14407A-F593-4203-8E60-8C12829E471E}">
      <dsp:nvSpPr>
        <dsp:cNvPr id="0" name=""/>
        <dsp:cNvSpPr/>
      </dsp:nvSpPr>
      <dsp:spPr>
        <a:xfrm>
          <a:off x="0" y="2406781"/>
          <a:ext cx="5699449" cy="8020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Lung Cancer</a:t>
          </a:r>
        </a:p>
      </dsp:txBody>
      <dsp:txXfrm>
        <a:off x="0" y="2406781"/>
        <a:ext cx="5699449" cy="802031"/>
      </dsp:txXfrm>
    </dsp:sp>
    <dsp:sp modelId="{D410C86D-E78E-4819-8649-E89206B587B1}">
      <dsp:nvSpPr>
        <dsp:cNvPr id="0" name=""/>
        <dsp:cNvSpPr/>
      </dsp:nvSpPr>
      <dsp:spPr>
        <a:xfrm>
          <a:off x="0" y="3208812"/>
          <a:ext cx="5699449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E96D2D-9468-4F0F-BC41-44587E6D9722}">
      <dsp:nvSpPr>
        <dsp:cNvPr id="0" name=""/>
        <dsp:cNvSpPr/>
      </dsp:nvSpPr>
      <dsp:spPr>
        <a:xfrm>
          <a:off x="0" y="3208812"/>
          <a:ext cx="5699449" cy="8020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Lymphoma</a:t>
          </a:r>
        </a:p>
      </dsp:txBody>
      <dsp:txXfrm>
        <a:off x="0" y="3208812"/>
        <a:ext cx="5699449" cy="802031"/>
      </dsp:txXfrm>
    </dsp:sp>
    <dsp:sp modelId="{71543AE2-725A-4AD4-91FC-1CD4FB9AA0E8}">
      <dsp:nvSpPr>
        <dsp:cNvPr id="0" name=""/>
        <dsp:cNvSpPr/>
      </dsp:nvSpPr>
      <dsp:spPr>
        <a:xfrm>
          <a:off x="0" y="4010844"/>
          <a:ext cx="5699449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38B5F5-3D03-430E-9A2A-779A887D42EC}">
      <dsp:nvSpPr>
        <dsp:cNvPr id="0" name=""/>
        <dsp:cNvSpPr/>
      </dsp:nvSpPr>
      <dsp:spPr>
        <a:xfrm>
          <a:off x="0" y="4010844"/>
          <a:ext cx="5699449" cy="8020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Multiple Myeloma </a:t>
          </a:r>
        </a:p>
      </dsp:txBody>
      <dsp:txXfrm>
        <a:off x="0" y="4010844"/>
        <a:ext cx="5699449" cy="802031"/>
      </dsp:txXfrm>
    </dsp:sp>
    <dsp:sp modelId="{6CD1FD9B-C2EC-444B-91CA-C9632B7362D0}">
      <dsp:nvSpPr>
        <dsp:cNvPr id="0" name=""/>
        <dsp:cNvSpPr/>
      </dsp:nvSpPr>
      <dsp:spPr>
        <a:xfrm>
          <a:off x="0" y="4812876"/>
          <a:ext cx="5699449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C50C5D-239C-43BA-99C1-633F847BBB4C}">
      <dsp:nvSpPr>
        <dsp:cNvPr id="0" name=""/>
        <dsp:cNvSpPr/>
      </dsp:nvSpPr>
      <dsp:spPr>
        <a:xfrm>
          <a:off x="0" y="4812876"/>
          <a:ext cx="5699449" cy="8020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Prostate Cancer</a:t>
          </a:r>
        </a:p>
      </dsp:txBody>
      <dsp:txXfrm>
        <a:off x="0" y="4812876"/>
        <a:ext cx="5699449" cy="80203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8401F1-8567-4613-9873-7B61D0DEB89B}">
      <dsp:nvSpPr>
        <dsp:cNvPr id="0" name=""/>
        <dsp:cNvSpPr/>
      </dsp:nvSpPr>
      <dsp:spPr>
        <a:xfrm>
          <a:off x="0" y="0"/>
          <a:ext cx="1132503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B4D0A1-1E79-4781-8746-1FA6038F7C25}">
      <dsp:nvSpPr>
        <dsp:cNvPr id="0" name=""/>
        <dsp:cNvSpPr/>
      </dsp:nvSpPr>
      <dsp:spPr>
        <a:xfrm>
          <a:off x="0" y="0"/>
          <a:ext cx="3225607" cy="55029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Beneficiaries Eligible for the EOM</a:t>
          </a:r>
        </a:p>
      </dsp:txBody>
      <dsp:txXfrm>
        <a:off x="0" y="0"/>
        <a:ext cx="3225607" cy="5502933"/>
      </dsp:txXfrm>
    </dsp:sp>
    <dsp:sp modelId="{0946A3A2-137B-439B-A474-7F4B78170B39}">
      <dsp:nvSpPr>
        <dsp:cNvPr id="0" name=""/>
        <dsp:cNvSpPr/>
      </dsp:nvSpPr>
      <dsp:spPr>
        <a:xfrm>
          <a:off x="3373252" y="43327"/>
          <a:ext cx="7945231" cy="8665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Diagnosis for an included cancer type.</a:t>
          </a:r>
        </a:p>
      </dsp:txBody>
      <dsp:txXfrm>
        <a:off x="3373252" y="43327"/>
        <a:ext cx="7945231" cy="866550"/>
      </dsp:txXfrm>
    </dsp:sp>
    <dsp:sp modelId="{3AFC80CA-AA30-41E9-9046-49D65C7246EB}">
      <dsp:nvSpPr>
        <dsp:cNvPr id="0" name=""/>
        <dsp:cNvSpPr/>
      </dsp:nvSpPr>
      <dsp:spPr>
        <a:xfrm>
          <a:off x="3225607" y="909878"/>
          <a:ext cx="787444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F627A0-D38C-494F-B245-2AA6776BB581}">
      <dsp:nvSpPr>
        <dsp:cNvPr id="0" name=""/>
        <dsp:cNvSpPr/>
      </dsp:nvSpPr>
      <dsp:spPr>
        <a:xfrm>
          <a:off x="3373252" y="953205"/>
          <a:ext cx="7726794" cy="8665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Receives an initiating cancer systemic therapy (chemotherapy or immunotherapy) triggering an episode.</a:t>
          </a:r>
        </a:p>
      </dsp:txBody>
      <dsp:txXfrm>
        <a:off x="3373252" y="953205"/>
        <a:ext cx="7726794" cy="866550"/>
      </dsp:txXfrm>
    </dsp:sp>
    <dsp:sp modelId="{51CECC81-6494-4860-A64A-51E6E348E5E8}">
      <dsp:nvSpPr>
        <dsp:cNvPr id="0" name=""/>
        <dsp:cNvSpPr/>
      </dsp:nvSpPr>
      <dsp:spPr>
        <a:xfrm>
          <a:off x="3225607" y="1819756"/>
          <a:ext cx="787444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EC88C8-B4B4-4A1C-AE94-409A65C2867E}">
      <dsp:nvSpPr>
        <dsp:cNvPr id="0" name=""/>
        <dsp:cNvSpPr/>
      </dsp:nvSpPr>
      <dsp:spPr>
        <a:xfrm>
          <a:off x="3373252" y="1863084"/>
          <a:ext cx="7726794" cy="8665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Receives a qualifying E/M from an oncology PGP during the episode.</a:t>
          </a:r>
        </a:p>
      </dsp:txBody>
      <dsp:txXfrm>
        <a:off x="3373252" y="1863084"/>
        <a:ext cx="7726794" cy="866550"/>
      </dsp:txXfrm>
    </dsp:sp>
    <dsp:sp modelId="{72DFA044-D34A-409C-8D18-00C464FD92EE}">
      <dsp:nvSpPr>
        <dsp:cNvPr id="0" name=""/>
        <dsp:cNvSpPr/>
      </dsp:nvSpPr>
      <dsp:spPr>
        <a:xfrm>
          <a:off x="3225607" y="2729634"/>
          <a:ext cx="787444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AF1A6B-5CBB-4F94-BAFB-41519FB6F695}">
      <dsp:nvSpPr>
        <dsp:cNvPr id="0" name=""/>
        <dsp:cNvSpPr/>
      </dsp:nvSpPr>
      <dsp:spPr>
        <a:xfrm>
          <a:off x="3373252" y="2772962"/>
          <a:ext cx="7726794" cy="8665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Eligible for Medicare Part A and Medicare Part B for the entirety of the episode.</a:t>
          </a:r>
        </a:p>
      </dsp:txBody>
      <dsp:txXfrm>
        <a:off x="3373252" y="2772962"/>
        <a:ext cx="7726794" cy="866550"/>
      </dsp:txXfrm>
    </dsp:sp>
    <dsp:sp modelId="{901EBA4A-2714-436A-AB67-316540EF08E6}">
      <dsp:nvSpPr>
        <dsp:cNvPr id="0" name=""/>
        <dsp:cNvSpPr/>
      </dsp:nvSpPr>
      <dsp:spPr>
        <a:xfrm>
          <a:off x="3225607" y="3639513"/>
          <a:ext cx="787444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691790-240A-4069-A363-F1B71B06CA42}">
      <dsp:nvSpPr>
        <dsp:cNvPr id="0" name=""/>
        <dsp:cNvSpPr/>
      </dsp:nvSpPr>
      <dsp:spPr>
        <a:xfrm>
          <a:off x="3373252" y="3682840"/>
          <a:ext cx="7726794" cy="8665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Not enrolled in a Medicare managed care organization (ex. Medicare Advantage) during the episode.</a:t>
          </a:r>
        </a:p>
      </dsp:txBody>
      <dsp:txXfrm>
        <a:off x="3373252" y="3682840"/>
        <a:ext cx="7726794" cy="866550"/>
      </dsp:txXfrm>
    </dsp:sp>
    <dsp:sp modelId="{9F366EE9-A73E-43B9-BEA5-75D1B7267844}">
      <dsp:nvSpPr>
        <dsp:cNvPr id="0" name=""/>
        <dsp:cNvSpPr/>
      </dsp:nvSpPr>
      <dsp:spPr>
        <a:xfrm>
          <a:off x="3225607" y="4549391"/>
          <a:ext cx="787444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B7EA19-D339-4C42-B8B5-D9AC177375F4}">
      <dsp:nvSpPr>
        <dsp:cNvPr id="0" name=""/>
        <dsp:cNvSpPr/>
      </dsp:nvSpPr>
      <dsp:spPr>
        <a:xfrm>
          <a:off x="3373252" y="4592718"/>
          <a:ext cx="7726794" cy="8665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Medicare is the primary payer during the episode.</a:t>
          </a:r>
        </a:p>
      </dsp:txBody>
      <dsp:txXfrm>
        <a:off x="3373252" y="4592718"/>
        <a:ext cx="7726794" cy="866550"/>
      </dsp:txXfrm>
    </dsp:sp>
    <dsp:sp modelId="{77C7B2A1-1E8E-4303-B7F5-3290A6B52A81}">
      <dsp:nvSpPr>
        <dsp:cNvPr id="0" name=""/>
        <dsp:cNvSpPr/>
      </dsp:nvSpPr>
      <dsp:spPr>
        <a:xfrm>
          <a:off x="3225607" y="5459269"/>
          <a:ext cx="787444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8220AA-8DEF-440D-A652-CB55DD5087AD}">
      <dsp:nvSpPr>
        <dsp:cNvPr id="0" name=""/>
        <dsp:cNvSpPr/>
      </dsp:nvSpPr>
      <dsp:spPr>
        <a:xfrm>
          <a:off x="0" y="197"/>
          <a:ext cx="6451035" cy="136604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0" rIns="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Predicted Expenditures</a:t>
          </a:r>
        </a:p>
        <a:p>
          <a:pPr marL="0"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Episodes from 7/1/16-6/30/20 are used to establish predicted expenditures, accounting for historical variation.</a:t>
          </a:r>
        </a:p>
      </dsp:txBody>
      <dsp:txXfrm>
        <a:off x="66685" y="66882"/>
        <a:ext cx="6317665" cy="1232679"/>
      </dsp:txXfrm>
    </dsp:sp>
    <dsp:sp modelId="{0FB9C139-B18A-42D1-9A42-6B1869016433}">
      <dsp:nvSpPr>
        <dsp:cNvPr id="0" name=""/>
        <dsp:cNvSpPr/>
      </dsp:nvSpPr>
      <dsp:spPr>
        <a:xfrm>
          <a:off x="0" y="1376438"/>
          <a:ext cx="6451035" cy="1254199"/>
        </a:xfrm>
        <a:prstGeom prst="roundRect">
          <a:avLst/>
        </a:prstGeom>
        <a:solidFill>
          <a:schemeClr val="accent2">
            <a:hueOff val="-363841"/>
            <a:satOff val="-20982"/>
            <a:lumOff val="215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0" rIns="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Experience Adjuster</a:t>
          </a:r>
        </a:p>
        <a:p>
          <a:pPr marL="0"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Considering national, regional, and participant-specific variation in historical costs.</a:t>
          </a:r>
        </a:p>
      </dsp:txBody>
      <dsp:txXfrm>
        <a:off x="61225" y="1437663"/>
        <a:ext cx="6328585" cy="1131749"/>
      </dsp:txXfrm>
    </dsp:sp>
    <dsp:sp modelId="{8AE843F2-AE1E-4FD8-AC7E-EEE803505B3B}">
      <dsp:nvSpPr>
        <dsp:cNvPr id="0" name=""/>
        <dsp:cNvSpPr/>
      </dsp:nvSpPr>
      <dsp:spPr>
        <a:xfrm>
          <a:off x="0" y="2640829"/>
          <a:ext cx="6451035" cy="986352"/>
        </a:xfrm>
        <a:prstGeom prst="round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0" rIns="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tx1"/>
              </a:solidFill>
            </a:rPr>
            <a:t>Clinical Adjusters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Metastatic disease and HER-2 status.</a:t>
          </a:r>
        </a:p>
      </dsp:txBody>
      <dsp:txXfrm>
        <a:off x="48150" y="2688979"/>
        <a:ext cx="6354735" cy="890052"/>
      </dsp:txXfrm>
    </dsp:sp>
    <dsp:sp modelId="{1EC17E03-FC4F-4174-A4F4-DE72C8C9668B}">
      <dsp:nvSpPr>
        <dsp:cNvPr id="0" name=""/>
        <dsp:cNvSpPr/>
      </dsp:nvSpPr>
      <dsp:spPr>
        <a:xfrm>
          <a:off x="0" y="3634664"/>
          <a:ext cx="6451035" cy="1278418"/>
        </a:xfrm>
        <a:prstGeom prst="roundRect">
          <a:avLst/>
        </a:prstGeom>
        <a:solidFill>
          <a:schemeClr val="accent2">
            <a:hueOff val="-1091522"/>
            <a:satOff val="-62946"/>
            <a:lumOff val="647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0" bIns="914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ts val="840"/>
            </a:spcAft>
            <a:buNone/>
          </a:pPr>
          <a:r>
            <a:rPr lang="en-US" sz="2000" b="1" kern="1200" dirty="0">
              <a:solidFill>
                <a:schemeClr val="tx1"/>
              </a:solidFill>
            </a:rPr>
            <a:t>Trend Factor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ts val="840"/>
            </a:spcAft>
            <a:buNone/>
          </a:pPr>
          <a:r>
            <a:rPr lang="en-US" sz="2000" kern="1200" dirty="0"/>
            <a:t>Cancer-specific differences in cost of care between the final baseline period and a performance period.</a:t>
          </a:r>
        </a:p>
      </dsp:txBody>
      <dsp:txXfrm>
        <a:off x="62407" y="3697071"/>
        <a:ext cx="6326221" cy="1153604"/>
      </dsp:txXfrm>
    </dsp:sp>
    <dsp:sp modelId="{28FA0FD6-7340-4FDC-853A-959D80276179}">
      <dsp:nvSpPr>
        <dsp:cNvPr id="0" name=""/>
        <dsp:cNvSpPr/>
      </dsp:nvSpPr>
      <dsp:spPr>
        <a:xfrm>
          <a:off x="0" y="4921919"/>
          <a:ext cx="6451035" cy="957230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0" rIns="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tx1"/>
              </a:solidFill>
            </a:rPr>
            <a:t>Novel Therapy Adjustment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Accounts for above average costs for newly approved drugs.</a:t>
          </a:r>
        </a:p>
      </dsp:txBody>
      <dsp:txXfrm>
        <a:off x="46728" y="4968647"/>
        <a:ext cx="6357579" cy="8637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diagrams.loki3.com/VaryingWidthList">
  <dgm:title val="Varying Width List"/>
  <dgm:desc val="Use for emphasizing items of different weights.  Good for large amounts of Level 1 text.  The width of each shape is independently determined based on its text."/>
  <dgm:catLst>
    <dgm:cat type="list" pri="4160"/>
    <dgm:cat type="officeonline" pri="5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text" val="20"/>
      <dgm:constr type="h" for="ch" forName="text" refType="h"/>
      <dgm:constr type="primFontSz" for="ch" forName="text" op="equ" val="65"/>
      <dgm:constr type="h" for="ch" forName="space" refType="h" fact="0.05"/>
    </dgm:constrLst>
    <dgm:forEach name="Name1" axis="ch" ptType="node">
      <dgm:layoutNode name="text" styleLbl="node1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tMarg" refType="primFontSz" fact="0.2"/>
          <dgm:constr type="bMarg" refType="primFontSz" fact="0.2"/>
          <dgm:constr type="lMarg" refType="primFontSz" fact="0.2"/>
          <dgm:constr type="rMarg" refType="primFontSz" fact="0.2"/>
        </dgm:constrLst>
        <dgm:ruleLst>
          <dgm:rule type="w" val="INF" fact="NaN" max="NaN"/>
          <dgm:rule type="primFontSz" val="5" fact="NaN" max="NaN"/>
        </dgm:ruleLst>
      </dgm:layoutNode>
      <dgm:choose name="Name2">
        <dgm:if name="Name3" axis="par ch" ptType="doc node" func="cnt" op="gte" val="2">
          <dgm:forEach name="Name4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if>
        <dgm:else name="Name5"/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6AC8786-E7EB-4EBE-87C2-EC8096CE5FB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18695B3-5D37-4AC5-919E-B81529109D6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09FC56-E613-4223-A6CE-28489651F09E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0CEF9A-E625-4302-9CEC-15DC878AC07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E36F1A-3B42-4B01-A608-A3E0F601C03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E08C56-F761-451A-AC85-A4EA40E678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1824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FCA73F-4215-47D6-9C57-A90366D54339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7CACD2-0BED-4956-8671-BEC124BB40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8496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F728F0-51BB-4DFF-8914-B6C7E03F22C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6621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Currently and for those not in an EOM, providers may only receive FFS payments only. EOM participants will still receive FFS payments, but also get a $70 monthly enhanced oncology services payment, in addition to $30 for dual-eligible beneficiaries. Participants could also potentially receive a Performance based Payment, but may also be subject to a Performance Based Recoupment.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4D9E9D-93A9-4E6A-8E42-DC0055A8528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7640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benchmark amount is the key component of determining whether a participant receives a payment or recoupment. Participants may select one of two RA options. RA 1 is the default. You will see in RA 2, though the upside risk is 12%, the downside risk is 6% of the benchmark amount (compared to 2% in RA1).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4D9E9D-93A9-4E6A-8E42-DC0055A8528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4359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EOM participants may enroll in a pool, which consists of two or more EOM participants.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4D9E9D-93A9-4E6A-8E42-DC0055A8528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7940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Unlike traditional FFS payment models, the MEOS payments support additional the cost and work of providing participant re-design activities.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4D9E9D-93A9-4E6A-8E42-DC0055A8528E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3348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4D9E9D-93A9-4E6A-8E42-DC0055A8528E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175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7CACD2-0BED-4956-8671-BEC124BB40C7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3988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the EOM, not only do providers benefit by receiving incentives and recognition for providing quality care, but patients may receive benefit enhancements as well.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4D9E9D-93A9-4E6A-8E42-DC0055A8528E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95245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Note, when in presentation mode clock on the Plus sign to bring up the text boxes on the right side. Patient Benefit enhancements include three items “telehealth services, post-discharge home visits, and care management home visits. Benefit enhancements and patient incentives are optional for EOM participants. Offering  benefit enhancements or incentives to beneficiaries is not a requirement to be accepted into the program.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4D9E9D-93A9-4E6A-8E42-DC0055A8528E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45322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Continuous data sharing and reporting is crucial to the EOM- EOM participants will report data to CMS, and CMS will share data with EOM participants.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4D9E9D-93A9-4E6A-8E42-DC0055A8528E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34850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EOM participants must share the following data with CMS.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4D9E9D-93A9-4E6A-8E42-DC0055A8528E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0363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F728F0-51BB-4DFF-8914-B6C7E03F22C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6141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turn, CMS must also provide data to EOM participants which includes.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4D9E9D-93A9-4E6A-8E42-DC0055A8528E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7164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F728F0-51BB-4DFF-8914-B6C7E03F22C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4331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Emphasis on collaboration.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F728F0-51BB-4DFF-8914-B6C7E03F22C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063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Excluding PGPs affiliated with a PPS-exempt Cancer Hospital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4D9E9D-93A9-4E6A-8E42-DC0055A8528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4766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Participants in the EOM may also participate in other programs or models such as Medicare Accountable Care Organization Activities, or other innovation models such as…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4D9E9D-93A9-4E6A-8E42-DC0055A8528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1473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When does an episode of care begin and end? An episode starts when a beneficiary receives an initiating chemotherapy service and ends 6 months after the service. During those 6 months, a qualifying E/M service must be provided.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4D9E9D-93A9-4E6A-8E42-DC0055A8528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05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How are episodes attributed to an EOM participant or pool?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4D9E9D-93A9-4E6A-8E42-DC0055A8528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8777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 be eligible for an EOM, beneficiaries must meet the following requirements…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4D9E9D-93A9-4E6A-8E42-DC0055A8528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6924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213F010-3204-410E-B0C7-B83DE9AE1D0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ABDE7A-85D9-41DD-86FC-5A5E00CB01E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0917" y="1835239"/>
            <a:ext cx="11440883" cy="2453544"/>
          </a:xfrm>
        </p:spPr>
        <p:txBody>
          <a:bodyPr anchor="b">
            <a:normAutofit/>
          </a:bodyPr>
          <a:lstStyle>
            <a:lvl1pPr algn="l">
              <a:defRPr sz="5400" b="1">
                <a:solidFill>
                  <a:srgbClr val="00255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4CC758-05CD-498C-B7EA-1421DD07FB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0917" y="4375873"/>
            <a:ext cx="11440883" cy="948671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00758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49FBE29A-D12F-49B5-8843-6D6B1D4A901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8605" y="6151565"/>
            <a:ext cx="11350624" cy="365124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400">
                <a:solidFill>
                  <a:srgbClr val="002557"/>
                </a:solidFill>
              </a:defRPr>
            </a:lvl1pPr>
            <a:lvl2pPr marL="457200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Insert Date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D07526B-957B-4636-AA54-E7701CB7717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2771" y="364045"/>
            <a:ext cx="2490492" cy="1052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729451"/>
      </p:ext>
    </p:extLst>
  </p:cSld>
  <p:clrMapOvr>
    <a:masterClrMapping/>
  </p:clrMapOvr>
  <p:hf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BFC50FC-A145-46EF-9175-1AE5DB939B8E}"/>
              </a:ext>
            </a:extLst>
          </p:cNvPr>
          <p:cNvSpPr/>
          <p:nvPr userDrawn="1"/>
        </p:nvSpPr>
        <p:spPr>
          <a:xfrm>
            <a:off x="0" y="-3062"/>
            <a:ext cx="12188951" cy="68562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ABDE7A-85D9-41DD-86FC-5A5E00CB01E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0917" y="1690098"/>
            <a:ext cx="11306626" cy="2453543"/>
          </a:xfrm>
        </p:spPr>
        <p:txBody>
          <a:bodyPr anchor="b">
            <a:normAutofit/>
          </a:bodyPr>
          <a:lstStyle>
            <a:lvl1pPr algn="l">
              <a:defRPr sz="5400" b="1">
                <a:solidFill>
                  <a:srgbClr val="00255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4CC758-05CD-498C-B7EA-1421DD07FB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0917" y="4230733"/>
            <a:ext cx="11306626" cy="948671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0076A9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00C05FA-B7D4-4A8E-8397-5CB86D6CE3B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9809" y="416602"/>
            <a:ext cx="2404153" cy="820605"/>
          </a:xfrm>
          <a:prstGeom prst="rect">
            <a:avLst/>
          </a:prstGeom>
        </p:spPr>
      </p:pic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1D9F7408-FA39-411A-B427-9F7A5AE9AC1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8605" y="6169025"/>
            <a:ext cx="5675312" cy="347663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Insert Date</a:t>
            </a:r>
          </a:p>
        </p:txBody>
      </p:sp>
    </p:spTree>
    <p:extLst>
      <p:ext uri="{BB962C8B-B14F-4D97-AF65-F5344CB8AC3E}">
        <p14:creationId xmlns:p14="http://schemas.microsoft.com/office/powerpoint/2010/main" val="4156007538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0DF019-F863-44AE-B94B-A2CDE4263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8FF50E-ABF2-44B0-A552-7D70E1822B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38779"/>
            <a:ext cx="10515600" cy="39524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9893ED-132C-4B26-8986-954FD3DA2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Month 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7AA7F2-0B80-4BF7-8DF3-53DF456A0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2023 American Society of Clinical Oncology (ASCO). All Rights Reserved Worldwide.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EDFBA2-7410-4086-8E43-4DC1C0EF5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3F7A0-71F0-446B-9DE8-6D75BE64EE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4002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59F8BE-347B-44D4-92CC-95CA483788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127610-89AB-4D85-ACC2-6D643F201E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838779"/>
            <a:ext cx="5157787" cy="38217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895649D-36CB-4A67-A844-B6D42A31F5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1838779"/>
            <a:ext cx="5183188" cy="38217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8528404-8C08-4DF6-AFA8-D30B2106E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Month 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A572A0A-1737-4D77-B19E-4B9A4E58F0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2023 American Society of Clinical Oncology (ASCO). All Rights Reserved Worldwide. 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EB2F4A9-7562-47B7-939E-377FF9AC5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3F7A0-71F0-446B-9DE8-6D75BE64EE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5301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CD1AEE3-88DB-4A28-B620-17407B0214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Month 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0C1CF45-8888-4A4B-907B-D1F29EE318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2023 American Society of Clinical Oncology (ASCO). All Rights Reserved Worldwide.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354B21-5ACF-49E1-A84C-36FD8CEB4E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3F7A0-71F0-446B-9DE8-6D75BE64EE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3800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836675C-3CCD-4498-A6C3-81148DAABDD2}"/>
              </a:ext>
            </a:extLst>
          </p:cNvPr>
          <p:cNvSpPr/>
          <p:nvPr userDrawn="1"/>
        </p:nvSpPr>
        <p:spPr>
          <a:xfrm>
            <a:off x="0" y="-3062"/>
            <a:ext cx="12188951" cy="6856284"/>
          </a:xfrm>
          <a:prstGeom prst="rect">
            <a:avLst/>
          </a:prstGeom>
          <a:solidFill>
            <a:srgbClr val="0076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C64B283-FDCE-4330-AE25-38C81D36923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9810" y="2439581"/>
            <a:ext cx="11209676" cy="1970998"/>
          </a:xfrm>
        </p:spPr>
        <p:txBody>
          <a:bodyPr anchor="ctr" anchorCtr="0">
            <a:normAutofit/>
          </a:bodyPr>
          <a:lstStyle>
            <a:lvl1pPr algn="l">
              <a:defRPr sz="4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E0B1F6E4-36A7-44AF-BEAD-35940F13DA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809" y="416602"/>
            <a:ext cx="2404153" cy="820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3058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ll Quote or Emphasi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1B01931-4A42-47D0-8724-C4C5310249F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5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557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C64B283-FDCE-4330-AE25-38C81D36923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6280" y="1950720"/>
            <a:ext cx="10741589" cy="2270759"/>
          </a:xfrm>
        </p:spPr>
        <p:txBody>
          <a:bodyPr anchor="b" anchorCtr="0">
            <a:normAutofit/>
          </a:bodyPr>
          <a:lstStyle>
            <a:lvl1pPr algn="l">
              <a:defRPr sz="4000" b="1">
                <a:solidFill>
                  <a:schemeClr val="bg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“Insert pull quote”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B00ED0EA-B7FB-4254-A795-CB3FB078D6F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4130" y="4373879"/>
            <a:ext cx="10741588" cy="820606"/>
          </a:xfrm>
        </p:spPr>
        <p:txBody>
          <a:bodyPr anchor="t" anchorCtr="0">
            <a:noAutofit/>
          </a:bodyPr>
          <a:lstStyle>
            <a:lvl1pPr marL="0" indent="0" algn="l">
              <a:buNone/>
              <a:defRPr sz="2000" b="1">
                <a:solidFill>
                  <a:srgbClr val="59CBE8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Attribution</a:t>
            </a:r>
          </a:p>
        </p:txBody>
      </p:sp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E0B1F6E4-36A7-44AF-BEAD-35940F13DA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809" y="416602"/>
            <a:ext cx="2404153" cy="820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3642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head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0DF019-F863-44AE-B94B-A2CDE4263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8FF50E-ABF2-44B0-A552-7D70E1822B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38778"/>
            <a:ext cx="10515600" cy="39524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9893ED-132C-4B26-8986-954FD3DA2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Month 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7AA7F2-0B80-4BF7-8DF3-53DF456A0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2023 American Society of Clinical Oncology, Association for Clinical Oncology.  </a:t>
            </a:r>
          </a:p>
          <a:p>
            <a:r>
              <a:rPr lang="en-US" dirty="0"/>
              <a:t>All Rights Reserved Worldwide.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EDFBA2-7410-4086-8E43-4DC1C0EF5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3F7A0-71F0-446B-9DE8-6D75BE64EE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0268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59F8BE-347B-44D4-92CC-95CA483788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127610-89AB-4D85-ACC2-6D643F201E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838778"/>
            <a:ext cx="5157787" cy="39233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895649D-36CB-4A67-A844-B6D42A31F5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1838778"/>
            <a:ext cx="5183188" cy="39233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8528404-8C08-4DF6-AFA8-D30B2106E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Month 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A572A0A-1737-4D77-B19E-4B9A4E58F0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2023 American Society of Clinical Oncology, Association for Clinical Oncology.  </a:t>
            </a:r>
          </a:p>
          <a:p>
            <a:r>
              <a:rPr lang="en-US" dirty="0"/>
              <a:t>All Rights Reserved Worldwide. 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EB2F4A9-7562-47B7-939E-377FF9AC5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3F7A0-71F0-446B-9DE8-6D75BE64EE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0287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CD1AEE3-88DB-4A28-B620-17407B0214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Month 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0C1CF45-8888-4A4B-907B-D1F29EE318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2023 American Society of Clinical Oncology, Association for Clinical Oncology.  </a:t>
            </a:r>
          </a:p>
          <a:p>
            <a:r>
              <a:rPr lang="en-US" dirty="0"/>
              <a:t>All Rights Reserved Worldwide.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354B21-5ACF-49E1-A84C-36FD8CEB4E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3F7A0-71F0-446B-9DE8-6D75BE64EE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970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C96C90-D5BA-9680-F78F-35102B5AFE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B20EFCC-8ABB-679D-577E-13EEBF18E7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Month 20XX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421B22-23C2-7885-5302-1574DCB89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 American Society of Clinical Oncology, Association for Clinical Oncology. </a:t>
            </a:r>
          </a:p>
          <a:p>
            <a:r>
              <a:rPr lang="en-US"/>
              <a:t>All Rights Reserved Worldwide. 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369319-9410-0324-3C50-D4E16370F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3F7A0-71F0-446B-9DE8-6D75BE64EE0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412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B3EAD4F2-3F0F-42E4-9501-A19229E355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4" y="0"/>
            <a:ext cx="12188952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5C64B283-FDCE-4330-AE25-38C81D36923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3469" y="2443501"/>
            <a:ext cx="11412130" cy="1970998"/>
          </a:xfrm>
        </p:spPr>
        <p:txBody>
          <a:bodyPr anchor="ctr" anchorCtr="0">
            <a:normAutofit/>
          </a:bodyPr>
          <a:lstStyle>
            <a:lvl1pPr algn="l">
              <a:defRPr sz="4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EC33BABF-0B7C-49C8-A43C-7BDB8920001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469" y="364045"/>
            <a:ext cx="2490493" cy="1052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912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ll Quote or Emphasi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8B86622-2AC4-48CF-A5A2-6F01A16028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4" y="857"/>
            <a:ext cx="12190476" cy="6856284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5C64B283-FDCE-4330-AE25-38C81D36923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6280" y="2026920"/>
            <a:ext cx="10741589" cy="2346959"/>
          </a:xfrm>
        </p:spPr>
        <p:txBody>
          <a:bodyPr anchor="b" anchorCtr="0">
            <a:normAutofit/>
          </a:bodyPr>
          <a:lstStyle>
            <a:lvl1pPr algn="l">
              <a:defRPr sz="4000" b="1">
                <a:solidFill>
                  <a:schemeClr val="bg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“Insert pull quote”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B00ED0EA-B7FB-4254-A795-CB3FB078D6F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4130" y="4526279"/>
            <a:ext cx="10723739" cy="820606"/>
          </a:xfrm>
        </p:spPr>
        <p:txBody>
          <a:bodyPr anchor="t" anchorCtr="0">
            <a:noAutofit/>
          </a:bodyPr>
          <a:lstStyle>
            <a:lvl1pPr marL="0" indent="0" algn="l">
              <a:buNone/>
              <a:defRPr sz="20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Attribution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48E1651A-BC8D-490B-A5A8-199209BDA60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469" y="364045"/>
            <a:ext cx="2490493" cy="1052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075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C087C5-9BAF-C0F7-8C21-701BDE8F6D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4492EB-0892-6575-E6DE-5F696949F4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ECF95A-0A5C-FB20-6AF2-B1488E766C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B6962-522B-4675-AC72-964719623406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04F9EC-C70D-AF72-8543-35E4900D62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163E80-FC1F-8115-12C1-B1CBEE67A0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65610-07FC-4528-9F80-A9B611193E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9453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BFC50FC-A145-46EF-9175-1AE5DB939B8E}"/>
              </a:ext>
            </a:extLst>
          </p:cNvPr>
          <p:cNvSpPr/>
          <p:nvPr userDrawn="1"/>
        </p:nvSpPr>
        <p:spPr>
          <a:xfrm>
            <a:off x="0" y="-3062"/>
            <a:ext cx="12188951" cy="68562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ABDE7A-85D9-41DD-86FC-5A5E00CB01E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0917" y="1690098"/>
            <a:ext cx="11306626" cy="2453543"/>
          </a:xfrm>
        </p:spPr>
        <p:txBody>
          <a:bodyPr anchor="b">
            <a:normAutofit/>
          </a:bodyPr>
          <a:lstStyle>
            <a:lvl1pPr algn="l">
              <a:defRPr sz="5400" b="1">
                <a:solidFill>
                  <a:srgbClr val="00255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4CC758-05CD-498C-B7EA-1421DD07FB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0917" y="4230733"/>
            <a:ext cx="11306626" cy="948671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0076A9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00C05FA-B7D4-4A8E-8397-5CB86D6CE3B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9809" y="416602"/>
            <a:ext cx="2404153" cy="820605"/>
          </a:xfrm>
          <a:prstGeom prst="rect">
            <a:avLst/>
          </a:prstGeom>
        </p:spPr>
      </p:pic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1D9F7408-FA39-411A-B427-9F7A5AE9AC1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8605" y="6169025"/>
            <a:ext cx="5675312" cy="347663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Insert Date</a:t>
            </a:r>
          </a:p>
        </p:txBody>
      </p:sp>
    </p:spTree>
    <p:extLst>
      <p:ext uri="{BB962C8B-B14F-4D97-AF65-F5344CB8AC3E}">
        <p14:creationId xmlns:p14="http://schemas.microsoft.com/office/powerpoint/2010/main" val="3370037033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12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4E7D2D6-7C48-4E81-B298-73268FCAC5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2BD162-260B-459B-AFCC-55DA16A136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1136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8CCF7A-90BB-4E84-9EBC-F70EF04A24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410200" y="627474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Month 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E7349A-18AE-4584-BE6B-ED443D2A83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2770" y="6274746"/>
            <a:ext cx="33061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© 2023 American Society of Clinical Oncology, Association for Clinical Oncology. </a:t>
            </a:r>
          </a:p>
          <a:p>
            <a:r>
              <a:rPr lang="en-US" dirty="0"/>
              <a:t>All Rights Reserved Worldwide.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608DB3-8625-42CD-B269-7A764B719C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75730" y="217035"/>
            <a:ext cx="782320" cy="270646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800" b="0">
                <a:solidFill>
                  <a:srgbClr val="00255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PAGE </a:t>
            </a:r>
            <a:fld id="{BE33F7A0-71F0-446B-9DE8-6D75BE64EE0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945A349-AE7C-4119-9450-0EFFF49F136D}"/>
              </a:ext>
            </a:extLst>
          </p:cNvPr>
          <p:cNvCxnSpPr/>
          <p:nvPr userDrawn="1"/>
        </p:nvCxnSpPr>
        <p:spPr>
          <a:xfrm>
            <a:off x="402771" y="6008914"/>
            <a:ext cx="11401482" cy="0"/>
          </a:xfrm>
          <a:prstGeom prst="line">
            <a:avLst/>
          </a:prstGeom>
          <a:ln w="3175">
            <a:solidFill>
              <a:srgbClr val="0025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3684D993-BF70-4072-BC39-5C4130FC5F6B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6549" y="6216225"/>
            <a:ext cx="2793650" cy="453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268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50" r:id="rId2"/>
    <p:sldLayoutId id="2147483653" r:id="rId3"/>
    <p:sldLayoutId id="2147483655" r:id="rId4"/>
    <p:sldLayoutId id="2147483667" r:id="rId5"/>
    <p:sldLayoutId id="2147483658" r:id="rId6"/>
    <p:sldLayoutId id="2147483659" r:id="rId7"/>
    <p:sldLayoutId id="2147483668" r:id="rId8"/>
    <p:sldLayoutId id="2147483669" r:id="rId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rgbClr val="002557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rgbClr val="007582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007582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007582"/>
        </a:buClr>
        <a:buFont typeface="Courier New" panose="02070309020205020404" pitchFamily="49" charset="0"/>
        <a:buChar char="o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00758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00758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4E7D2D6-7C48-4E81-B298-73268FCAC5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2BD162-260B-459B-AFCC-55DA16A136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8CCF7A-90BB-4E84-9EBC-F70EF04A24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410200" y="625369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Month 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E7349A-18AE-4584-BE6B-ED443D2A83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2771" y="625369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© 2023 American Society of Clinical Oncology (ASCO). All Rights Reserved Worldwide.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608DB3-8625-42CD-B269-7A764B719C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8078" y="217034"/>
            <a:ext cx="859971" cy="365125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800" b="0">
                <a:solidFill>
                  <a:srgbClr val="00255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PAGE </a:t>
            </a:r>
            <a:fld id="{BE33F7A0-71F0-446B-9DE8-6D75BE64EE0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945A349-AE7C-4119-9450-0EFFF49F136D}"/>
              </a:ext>
            </a:extLst>
          </p:cNvPr>
          <p:cNvCxnSpPr/>
          <p:nvPr userDrawn="1"/>
        </p:nvCxnSpPr>
        <p:spPr>
          <a:xfrm>
            <a:off x="402771" y="6008914"/>
            <a:ext cx="11401482" cy="0"/>
          </a:xfrm>
          <a:prstGeom prst="line">
            <a:avLst/>
          </a:prstGeom>
          <a:ln w="3175">
            <a:solidFill>
              <a:srgbClr val="0025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8902C4D8-D57A-4145-A15E-391CB7D02EFB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8323" y="6232111"/>
            <a:ext cx="2020906" cy="408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591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rgbClr val="002557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rgbClr val="0076A9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0076A9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0076A9"/>
        </a:buClr>
        <a:buFont typeface="Courier New" panose="02070309020205020404" pitchFamily="49" charset="0"/>
        <a:buChar char="o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0076A9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0076A9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2.xml"/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12" Type="http://schemas.microsoft.com/office/2007/relationships/diagramDrawing" Target="../diagrams/drawing1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1.xml"/><Relationship Id="rId11" Type="http://schemas.openxmlformats.org/officeDocument/2006/relationships/diagramColors" Target="../diagrams/colors12.xml"/><Relationship Id="rId5" Type="http://schemas.openxmlformats.org/officeDocument/2006/relationships/diagramQuickStyle" Target="../diagrams/quickStyle11.xml"/><Relationship Id="rId10" Type="http://schemas.openxmlformats.org/officeDocument/2006/relationships/diagramQuickStyle" Target="../diagrams/quickStyle12.xml"/><Relationship Id="rId4" Type="http://schemas.openxmlformats.org/officeDocument/2006/relationships/diagramLayout" Target="../diagrams/layout11.xml"/><Relationship Id="rId9" Type="http://schemas.openxmlformats.org/officeDocument/2006/relationships/diagramLayout" Target="../diagrams/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5.xml"/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12" Type="http://schemas.microsoft.com/office/2007/relationships/diagramDrawing" Target="../diagrams/drawing15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4.xml"/><Relationship Id="rId11" Type="http://schemas.openxmlformats.org/officeDocument/2006/relationships/diagramColors" Target="../diagrams/colors15.xml"/><Relationship Id="rId5" Type="http://schemas.openxmlformats.org/officeDocument/2006/relationships/diagramQuickStyle" Target="../diagrams/quickStyle14.xml"/><Relationship Id="rId10" Type="http://schemas.openxmlformats.org/officeDocument/2006/relationships/diagramQuickStyle" Target="../diagrams/quickStyle15.xml"/><Relationship Id="rId4" Type="http://schemas.openxmlformats.org/officeDocument/2006/relationships/diagramLayout" Target="../diagrams/layout14.xml"/><Relationship Id="rId9" Type="http://schemas.openxmlformats.org/officeDocument/2006/relationships/diagramLayout" Target="../diagrams/layout1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7.xml"/><Relationship Id="rId7" Type="http://schemas.microsoft.com/office/2007/relationships/diagramDrawing" Target="../diagrams/drawing17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7.xml"/><Relationship Id="rId5" Type="http://schemas.openxmlformats.org/officeDocument/2006/relationships/diagramQuickStyle" Target="../diagrams/quickStyle17.xml"/><Relationship Id="rId4" Type="http://schemas.openxmlformats.org/officeDocument/2006/relationships/diagramLayout" Target="../diagrams/layout1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8.xml"/><Relationship Id="rId7" Type="http://schemas.microsoft.com/office/2007/relationships/diagramDrawing" Target="../diagrams/drawing18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8.xml"/><Relationship Id="rId5" Type="http://schemas.openxmlformats.org/officeDocument/2006/relationships/diagramQuickStyle" Target="../diagrams/quickStyle18.xml"/><Relationship Id="rId4" Type="http://schemas.openxmlformats.org/officeDocument/2006/relationships/diagramLayout" Target="../diagrams/layout1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9.xml"/><Relationship Id="rId7" Type="http://schemas.microsoft.com/office/2007/relationships/diagramDrawing" Target="../diagrams/drawing19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9.xml"/><Relationship Id="rId5" Type="http://schemas.openxmlformats.org/officeDocument/2006/relationships/diagramQuickStyle" Target="../diagrams/quickStyle19.xml"/><Relationship Id="rId4" Type="http://schemas.openxmlformats.org/officeDocument/2006/relationships/diagramLayout" Target="../diagrams/layout19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7" Type="http://schemas.openxmlformats.org/officeDocument/2006/relationships/hyperlink" Target="https://innovation.cms.gov/innovation-models/enhancing-oncology-model#:%7E:text=The%20Enhancing%20Oncology%20Model%20(EOM,Medicare%20fee%2Dfor%2Dservice." TargetMode="Externa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practice.asco.org/sites/default/files/drupalfiles/2022-08/ASCO-EOM-Fact-Sheet.pdf" TargetMode="External"/><Relationship Id="rId2" Type="http://schemas.openxmlformats.org/officeDocument/2006/relationships/hyperlink" Target="https://ascopubs.org/doi/full/10.1200/OP.22.00508" TargetMode="External"/><Relationship Id="rId1" Type="http://schemas.openxmlformats.org/officeDocument/2006/relationships/slideLayout" Target="../slideLayouts/slideLayout8.xml"/><Relationship Id="rId5" Type="http://schemas.openxmlformats.org/officeDocument/2006/relationships/hyperlink" Target="http://www.practice.asco.org/" TargetMode="External"/><Relationship Id="rId4" Type="http://schemas.openxmlformats.org/officeDocument/2006/relationships/hyperlink" Target="https://communityoncology.org/featured/assessing-understanding-the-eom-webinar/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innovation.cms.gov/media/document/eom-model-overview-slides" TargetMode="External"/><Relationship Id="rId2" Type="http://schemas.openxmlformats.org/officeDocument/2006/relationships/hyperlink" Target="https://innovation.cms.gov/innovation-models/enhancing-oncology-model#:%7E:text=The%20Enhancing%20Oncology%20Model%20(EOM,Medicare%20fee%2Dfor%2Dservice." TargetMode="External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innovation.cms.gov/media/document/eom-pay-meth-webinar-slides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png"/><Relationship Id="rId11" Type="http://schemas.openxmlformats.org/officeDocument/2006/relationships/image" Target="../media/image18.png"/><Relationship Id="rId5" Type="http://schemas.openxmlformats.org/officeDocument/2006/relationships/image" Target="../media/image13.png"/><Relationship Id="rId10" Type="http://schemas.openxmlformats.org/officeDocument/2006/relationships/image" Target="../media/image17.png"/><Relationship Id="rId4" Type="http://schemas.openxmlformats.org/officeDocument/2006/relationships/image" Target="../media/image12.png"/><Relationship Id="rId9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E54EFA-CE12-4EF9-AF5E-81556C1B47B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Enhancing Oncology Model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FD8F716-15CA-4432-8D01-C2309FDB2DE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NJ Society of Oncology Managers</a:t>
            </a:r>
          </a:p>
          <a:p>
            <a:r>
              <a:rPr lang="en-US" dirty="0"/>
              <a:t>June 8</a:t>
            </a:r>
            <a:r>
              <a:rPr lang="en-US" baseline="30000" dirty="0"/>
              <a:t>th</a:t>
            </a:r>
            <a:r>
              <a:rPr lang="en-US" dirty="0"/>
              <a:t>, 2023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C85722-B911-4288-9FB7-D382AD77AF2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98918" y="5499068"/>
            <a:ext cx="5675312" cy="829304"/>
          </a:xfrm>
        </p:spPr>
        <p:txBody>
          <a:bodyPr/>
          <a:lstStyle/>
          <a:p>
            <a:r>
              <a:rPr lang="en-US" dirty="0"/>
              <a:t>Allison Hirschorn</a:t>
            </a:r>
          </a:p>
          <a:p>
            <a:r>
              <a:rPr lang="en-US" dirty="0"/>
              <a:t>Associate Director of Coverage and Reimbursement</a:t>
            </a:r>
          </a:p>
        </p:txBody>
      </p:sp>
    </p:spTree>
    <p:extLst>
      <p:ext uri="{BB962C8B-B14F-4D97-AF65-F5344CB8AC3E}">
        <p14:creationId xmlns:p14="http://schemas.microsoft.com/office/powerpoint/2010/main" val="33762711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7907C2A3-DAD0-C0C0-0F04-048741606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771" y="365125"/>
            <a:ext cx="10951029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EOM Program Administrations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914ECE-2E8C-A268-DB0F-2DF3362CD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2771" y="6253693"/>
            <a:ext cx="41148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© 2021 American Society of Clinical Oncology (ASCO). All Rights Reserved Worldwide.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F39168-13C4-941C-793E-4D7AC24164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98078" y="217034"/>
            <a:ext cx="859971" cy="365125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BE33F7A0-71F0-446B-9DE8-6D75BE64EE0F}" type="slidenum">
              <a:rPr lang="en-US" smtClean="0"/>
              <a:pPr>
                <a:spcAft>
                  <a:spcPts val="600"/>
                </a:spcAft>
              </a:pPr>
              <a:t>10</a:t>
            </a:fld>
            <a:endParaRPr lang="en-US"/>
          </a:p>
        </p:txBody>
      </p:sp>
      <p:graphicFrame>
        <p:nvGraphicFramePr>
          <p:cNvPr id="11" name="Content Placeholder 6">
            <a:extLst>
              <a:ext uri="{FF2B5EF4-FFF2-40B4-BE49-F238E27FC236}">
                <a16:creationId xmlns:a16="http://schemas.microsoft.com/office/drawing/2014/main" id="{B6C15DA9-B500-5D92-FA5C-45266E343F8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08599728"/>
              </p:ext>
            </p:extLst>
          </p:nvPr>
        </p:nvGraphicFramePr>
        <p:xfrm>
          <a:off x="402771" y="1838779"/>
          <a:ext cx="11308260" cy="39664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288279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588245F-5E39-C731-D593-F7C2CFCE59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2023 American Society of Clinical Oncology (ASCO). All Rights Reserved Worldwide.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0FA3ABE-FB20-ABE3-D6C8-E78F47DB1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3F7A0-71F0-446B-9DE8-6D75BE64EE0F}" type="slidenum">
              <a:rPr lang="en-US" smtClean="0"/>
              <a:t>11</a:t>
            </a:fld>
            <a:endParaRPr lang="en-US"/>
          </a:p>
        </p:txBody>
      </p:sp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43D65875-FC63-C492-F89D-EDEBDEFC1A32}"/>
              </a:ext>
            </a:extLst>
          </p:cNvPr>
          <p:cNvGraphicFramePr>
            <a:graphicFrameLocks noGrp="1"/>
          </p:cNvGraphicFramePr>
          <p:nvPr/>
        </p:nvGraphicFramePr>
        <p:xfrm>
          <a:off x="388690" y="1203960"/>
          <a:ext cx="11400539" cy="4450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89553">
                  <a:extLst>
                    <a:ext uri="{9D8B030D-6E8A-4147-A177-3AD203B41FA5}">
                      <a16:colId xmlns:a16="http://schemas.microsoft.com/office/drawing/2014/main" val="258013523"/>
                    </a:ext>
                  </a:extLst>
                </a:gridCol>
                <a:gridCol w="8210986">
                  <a:extLst>
                    <a:ext uri="{9D8B030D-6E8A-4147-A177-3AD203B41FA5}">
                      <a16:colId xmlns:a16="http://schemas.microsoft.com/office/drawing/2014/main" val="1131561111"/>
                    </a:ext>
                  </a:extLst>
                </a:gridCol>
              </a:tblGrid>
              <a:tr h="1604207">
                <a:tc rowSpan="2"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Enhanced Oncology Model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Medicare Accountable Care Organization (ACO) Initiatives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 sz="2000" dirty="0"/>
                        <a:t>Global and Professional Direct Contracting Model (ACO Realizing Equity,  Access, and Community Health Model beginning in 2023)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 sz="2000" dirty="0"/>
                        <a:t>Medicare Shared Savings Program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 sz="2000" dirty="0"/>
                        <a:t>Comprehensive Kidney Care Contracting Options in the Kidney Care Choices  Model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231841"/>
                  </a:ext>
                </a:extLst>
              </a:tr>
              <a:tr h="1122945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Other Innovation Center Models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§"/>
                      </a:pPr>
                      <a:r>
                        <a:rPr lang="en-US" sz="2000" dirty="0"/>
                        <a:t>Radiation Oncology (RO) Model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§"/>
                      </a:pPr>
                      <a:r>
                        <a:rPr lang="en-US" sz="2000" dirty="0"/>
                        <a:t>Bundled Payments for Care Improvement Advanced Model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§"/>
                      </a:pPr>
                      <a:r>
                        <a:rPr lang="en-US" sz="2000" dirty="0"/>
                        <a:t>Comprehensive Care for Joint Replacement Model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§"/>
                      </a:pPr>
                      <a:r>
                        <a:rPr lang="en-US" sz="2000" dirty="0"/>
                        <a:t>Primary Care First Model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§"/>
                      </a:pPr>
                      <a:r>
                        <a:rPr lang="en-US" sz="2000" dirty="0"/>
                        <a:t>Maryland Total Cost of Care Model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§"/>
                      </a:pPr>
                      <a:r>
                        <a:rPr lang="en-US" sz="2000" dirty="0"/>
                        <a:t>Pennsylvania Rural Health Model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§"/>
                      </a:pPr>
                      <a:r>
                        <a:rPr lang="en-US" sz="2000" dirty="0"/>
                        <a:t>Community Health Access Rural Transformation Model Episode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76630"/>
                  </a:ext>
                </a:extLst>
              </a:tr>
            </a:tbl>
          </a:graphicData>
        </a:graphic>
      </p:graphicFrame>
      <p:sp>
        <p:nvSpPr>
          <p:cNvPr id="10" name="Title 1">
            <a:extLst>
              <a:ext uri="{FF2B5EF4-FFF2-40B4-BE49-F238E27FC236}">
                <a16:creationId xmlns:a16="http://schemas.microsoft.com/office/drawing/2014/main" id="{741CEF55-E94F-888E-1C23-B70A2DF1D6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690" y="88288"/>
            <a:ext cx="10951029" cy="1325563"/>
          </a:xfrm>
        </p:spPr>
        <p:txBody>
          <a:bodyPr/>
          <a:lstStyle/>
          <a:p>
            <a:r>
              <a:rPr lang="en-US" dirty="0"/>
              <a:t>Allowed Participation in Other Models</a:t>
            </a:r>
          </a:p>
        </p:txBody>
      </p:sp>
    </p:spTree>
    <p:extLst>
      <p:ext uri="{BB962C8B-B14F-4D97-AF65-F5344CB8AC3E}">
        <p14:creationId xmlns:p14="http://schemas.microsoft.com/office/powerpoint/2010/main" val="38548459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A7BC99-68DD-9362-4F68-D2D32D086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65610-07FC-4528-9F80-A9B611193E76}" type="slidenum">
              <a:rPr lang="en-US" smtClean="0"/>
              <a:t>12</a:t>
            </a:fld>
            <a:endParaRPr lang="en-US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F475B8F5-C187-E8D4-93CF-45FEA61320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8712097"/>
              </p:ext>
            </p:extLst>
          </p:nvPr>
        </p:nvGraphicFramePr>
        <p:xfrm>
          <a:off x="402770" y="256364"/>
          <a:ext cx="6122318" cy="52825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8071">
                  <a:extLst>
                    <a:ext uri="{9D8B030D-6E8A-4147-A177-3AD203B41FA5}">
                      <a16:colId xmlns:a16="http://schemas.microsoft.com/office/drawing/2014/main" val="1662213600"/>
                    </a:ext>
                  </a:extLst>
                </a:gridCol>
                <a:gridCol w="5574247">
                  <a:extLst>
                    <a:ext uri="{9D8B030D-6E8A-4147-A177-3AD203B41FA5}">
                      <a16:colId xmlns:a16="http://schemas.microsoft.com/office/drawing/2014/main" val="2414142134"/>
                    </a:ext>
                  </a:extLst>
                </a:gridCol>
              </a:tblGrid>
              <a:tr h="495968">
                <a:tc gridSpan="2">
                  <a:txBody>
                    <a:bodyPr/>
                    <a:lstStyle/>
                    <a:p>
                      <a:r>
                        <a:rPr lang="en-US" sz="3200" dirty="0"/>
                        <a:t>EOM  Performance Periods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5029198"/>
                  </a:ext>
                </a:extLst>
              </a:tr>
              <a:tr h="495968">
                <a:tc>
                  <a:txBody>
                    <a:bodyPr/>
                    <a:lstStyle/>
                    <a:p>
                      <a:r>
                        <a:rPr lang="en-US" sz="2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July 1, 2023- December 31, 2023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3970793"/>
                  </a:ext>
                </a:extLst>
              </a:tr>
              <a:tr h="495968">
                <a:tc>
                  <a:txBody>
                    <a:bodyPr/>
                    <a:lstStyle/>
                    <a:p>
                      <a:r>
                        <a:rPr lang="en-US" sz="24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January 1, 2024-June 30, 2024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7357407"/>
                  </a:ext>
                </a:extLst>
              </a:tr>
              <a:tr h="495968">
                <a:tc>
                  <a:txBody>
                    <a:bodyPr/>
                    <a:lstStyle/>
                    <a:p>
                      <a:r>
                        <a:rPr lang="en-US" sz="24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July 1, 2024- December 31, 2024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7059671"/>
                  </a:ext>
                </a:extLst>
              </a:tr>
              <a:tr h="495968">
                <a:tc>
                  <a:txBody>
                    <a:bodyPr/>
                    <a:lstStyle/>
                    <a:p>
                      <a:r>
                        <a:rPr lang="en-US" sz="24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January 1, 2025- June 30, 2025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9515777"/>
                  </a:ext>
                </a:extLst>
              </a:tr>
              <a:tr h="495968">
                <a:tc>
                  <a:txBody>
                    <a:bodyPr/>
                    <a:lstStyle/>
                    <a:p>
                      <a:r>
                        <a:rPr lang="en-US" sz="24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July 1, 2025- December 31, 2025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3804326"/>
                  </a:ext>
                </a:extLst>
              </a:tr>
              <a:tr h="495968">
                <a:tc>
                  <a:txBody>
                    <a:bodyPr/>
                    <a:lstStyle/>
                    <a:p>
                      <a:r>
                        <a:rPr lang="en-US" sz="24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January 1, 2026- June 30, 2026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059278"/>
                  </a:ext>
                </a:extLst>
              </a:tr>
              <a:tr h="558112">
                <a:tc>
                  <a:txBody>
                    <a:bodyPr/>
                    <a:lstStyle/>
                    <a:p>
                      <a:r>
                        <a:rPr lang="en-US" sz="24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July 1, 2026-December 30, 2026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9498129"/>
                  </a:ext>
                </a:extLst>
              </a:tr>
              <a:tr h="495968">
                <a:tc>
                  <a:txBody>
                    <a:bodyPr/>
                    <a:lstStyle/>
                    <a:p>
                      <a:r>
                        <a:rPr lang="en-US" sz="24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January 1, 2027- June 30, 2027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8911781"/>
                  </a:ext>
                </a:extLst>
              </a:tr>
              <a:tr h="495968">
                <a:tc>
                  <a:txBody>
                    <a:bodyPr/>
                    <a:lstStyle/>
                    <a:p>
                      <a:r>
                        <a:rPr lang="en-US" sz="2400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July 1, 2027- December 30, 2027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3589029"/>
                  </a:ext>
                </a:extLst>
              </a:tr>
            </a:tbl>
          </a:graphicData>
        </a:graphic>
      </p:graphicFrame>
      <p:sp>
        <p:nvSpPr>
          <p:cNvPr id="14" name="Right Brace 13">
            <a:extLst>
              <a:ext uri="{FF2B5EF4-FFF2-40B4-BE49-F238E27FC236}">
                <a16:creationId xmlns:a16="http://schemas.microsoft.com/office/drawing/2014/main" id="{367960B3-3EF0-21EB-DAC4-4BD735348B4E}"/>
              </a:ext>
            </a:extLst>
          </p:cNvPr>
          <p:cNvSpPr/>
          <p:nvPr/>
        </p:nvSpPr>
        <p:spPr>
          <a:xfrm>
            <a:off x="6613864" y="256364"/>
            <a:ext cx="782320" cy="5243183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E0A7467-6206-172B-9404-87FEFA710C06}"/>
              </a:ext>
            </a:extLst>
          </p:cNvPr>
          <p:cNvSpPr txBox="1"/>
          <p:nvPr/>
        </p:nvSpPr>
        <p:spPr>
          <a:xfrm>
            <a:off x="7608077" y="2386702"/>
            <a:ext cx="2858610" cy="7694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/>
              <a:t>5 Years</a:t>
            </a:r>
          </a:p>
        </p:txBody>
      </p:sp>
    </p:spTree>
    <p:extLst>
      <p:ext uri="{BB962C8B-B14F-4D97-AF65-F5344CB8AC3E}">
        <p14:creationId xmlns:p14="http://schemas.microsoft.com/office/powerpoint/2010/main" val="30473141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3FE829-E685-2678-0751-0A980BB8C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771" y="217034"/>
            <a:ext cx="10515600" cy="1325563"/>
          </a:xfrm>
        </p:spPr>
        <p:txBody>
          <a:bodyPr/>
          <a:lstStyle/>
          <a:p>
            <a:r>
              <a:rPr lang="en-US" dirty="0"/>
              <a:t>Episode Timeframe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0F2203B7-544F-94EE-C2A3-E4670176DD1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02771" y="1542597"/>
          <a:ext cx="11358594" cy="40088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3558D68-CC87-DB32-3596-78C6FEAC62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2021 American Society of Clinical Oncology (ASCO). All Rights Reserved Worldwide. 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CC89CC-08B8-4865-F966-A6F30047C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3F7A0-71F0-446B-9DE8-6D75BE64EE0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0739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B7F796EF-FA4C-C9E6-AB2F-F590E9C811B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11151816"/>
              </p:ext>
            </p:extLst>
          </p:nvPr>
        </p:nvGraphicFramePr>
        <p:xfrm>
          <a:off x="402771" y="582159"/>
          <a:ext cx="11257925" cy="52090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5F0126-790D-B5F9-C3B4-52A3617181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2021 American Society of Clinical Oncology (ASCO). All Rights Reserved Worldwide. 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58C0AC-6388-5597-F311-213192F77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3F7A0-71F0-446B-9DE8-6D75BE64EE0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2154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412236-020B-2C88-4D61-172C0839E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A7BC99-68DD-9362-4F68-D2D32D086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65610-07FC-4528-9F80-A9B611193E76}" type="slidenum">
              <a:rPr lang="en-US" smtClean="0"/>
              <a:t>15</a:t>
            </a:fld>
            <a:endParaRPr lang="en-US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F59745F4-2AD6-4B52-C059-CD00E6F1FC3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56570677"/>
              </p:ext>
            </p:extLst>
          </p:nvPr>
        </p:nvGraphicFramePr>
        <p:xfrm>
          <a:off x="3505693" y="217035"/>
          <a:ext cx="8061911" cy="5136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CAE6DA8E-4919-14AD-E3E1-49AF7AE5F2C5}"/>
              </a:ext>
            </a:extLst>
          </p:cNvPr>
          <p:cNvSpPr txBox="1"/>
          <p:nvPr/>
        </p:nvSpPr>
        <p:spPr>
          <a:xfrm>
            <a:off x="310717" y="1331650"/>
            <a:ext cx="273432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Episodes of Care and Model Performance Periods</a:t>
            </a:r>
          </a:p>
        </p:txBody>
      </p:sp>
    </p:spTree>
    <p:extLst>
      <p:ext uri="{BB962C8B-B14F-4D97-AF65-F5344CB8AC3E}">
        <p14:creationId xmlns:p14="http://schemas.microsoft.com/office/powerpoint/2010/main" val="37138522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853A08-7621-5300-D2F7-BF42C4DF69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124" y="1838778"/>
            <a:ext cx="5158275" cy="1325563"/>
          </a:xfrm>
        </p:spPr>
        <p:txBody>
          <a:bodyPr anchor="ctr">
            <a:noAutofit/>
          </a:bodyPr>
          <a:lstStyle/>
          <a:p>
            <a:r>
              <a:rPr lang="en-US" sz="4000" dirty="0"/>
              <a:t>Types of Cancer Eligible for the EOM</a:t>
            </a:r>
          </a:p>
        </p:txBody>
      </p:sp>
      <p:sp>
        <p:nvSpPr>
          <p:cNvPr id="16" name="Footer Placeholder 3">
            <a:extLst>
              <a:ext uri="{FF2B5EF4-FFF2-40B4-BE49-F238E27FC236}">
                <a16:creationId xmlns:a16="http://schemas.microsoft.com/office/drawing/2014/main" id="{A2A93E8C-0763-BA1E-B097-F9A2D9A29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2770" y="6274746"/>
            <a:ext cx="3306105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/>
              <a:t>© 2023 American Society of Clinical Oncology, Association for Clinical Oncology.  </a:t>
            </a:r>
          </a:p>
          <a:p>
            <a:pPr>
              <a:spcAft>
                <a:spcPts val="600"/>
              </a:spcAft>
            </a:pPr>
            <a:r>
              <a:rPr lang="en-US"/>
              <a:t>All Rights Reserved Worldwide.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5CEE72-03A6-4453-72A3-302D79517F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75730" y="217035"/>
            <a:ext cx="782320" cy="270646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82465610-07FC-4528-9F80-A9B611193E76}" type="slidenum">
              <a:rPr lang="en-US" smtClean="0"/>
              <a:pPr>
                <a:spcAft>
                  <a:spcPts val="600"/>
                </a:spcAft>
              </a:pPr>
              <a:t>16</a:t>
            </a:fld>
            <a:endParaRPr lang="en-US"/>
          </a:p>
        </p:txBody>
      </p:sp>
      <p:graphicFrame>
        <p:nvGraphicFramePr>
          <p:cNvPr id="17" name="Content Placeholder 2">
            <a:extLst>
              <a:ext uri="{FF2B5EF4-FFF2-40B4-BE49-F238E27FC236}">
                <a16:creationId xmlns:a16="http://schemas.microsoft.com/office/drawing/2014/main" id="{3738FF81-47E7-685E-CC2B-4F1BD4553E7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891923"/>
              </p:ext>
            </p:extLst>
          </p:nvPr>
        </p:nvGraphicFramePr>
        <p:xfrm>
          <a:off x="5654350" y="217035"/>
          <a:ext cx="5699449" cy="56155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285225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Content Placeholder 11">
            <a:extLst>
              <a:ext uri="{FF2B5EF4-FFF2-40B4-BE49-F238E27FC236}">
                <a16:creationId xmlns:a16="http://schemas.microsoft.com/office/drawing/2014/main" id="{7717BC59-9782-5B52-76FF-DD121D44203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73126875"/>
              </p:ext>
            </p:extLst>
          </p:nvPr>
        </p:nvGraphicFramePr>
        <p:xfrm>
          <a:off x="402771" y="436228"/>
          <a:ext cx="11325038" cy="55029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4581C0-95FE-4E79-5C55-675EA1D612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2021 American Society of Clinical Oncology (ASCO). All Rights Reserved Worldwide. 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27C77A-9638-AC08-E5E5-2A2023B27E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3F7A0-71F0-446B-9DE8-6D75BE64EE0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2552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F4E49E-29BD-A096-213A-FC3D03BA3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107" y="365125"/>
            <a:ext cx="10998693" cy="1325563"/>
          </a:xfrm>
        </p:spPr>
        <p:txBody>
          <a:bodyPr/>
          <a:lstStyle/>
          <a:p>
            <a:r>
              <a:rPr lang="en-US" dirty="0"/>
              <a:t>Payments and Financial Incentives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7BDD89-9A7D-4DD0-FCF6-601744BD9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2021 American Society of Clinical Oncology (ASCO). All Rights Reserved Worldwide. 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BF56F7-794D-332A-5EBC-2253BAF5B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3F7A0-71F0-446B-9DE8-6D75BE64EE0F}" type="slidenum">
              <a:rPr lang="en-US" smtClean="0"/>
              <a:t>18</a:t>
            </a:fld>
            <a:endParaRPr lang="en-US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270018ED-8D67-8CE0-EABD-C69EE188DD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9302109"/>
              </p:ext>
            </p:extLst>
          </p:nvPr>
        </p:nvGraphicFramePr>
        <p:xfrm>
          <a:off x="355107" y="1953661"/>
          <a:ext cx="11475498" cy="33832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385335">
                  <a:extLst>
                    <a:ext uri="{9D8B030D-6E8A-4147-A177-3AD203B41FA5}">
                      <a16:colId xmlns:a16="http://schemas.microsoft.com/office/drawing/2014/main" val="3610231599"/>
                    </a:ext>
                  </a:extLst>
                </a:gridCol>
                <a:gridCol w="7090163">
                  <a:extLst>
                    <a:ext uri="{9D8B030D-6E8A-4147-A177-3AD203B41FA5}">
                      <a16:colId xmlns:a16="http://schemas.microsoft.com/office/drawing/2014/main" val="100806788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Current or Non-EOM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EOM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7189515"/>
                  </a:ext>
                </a:extLst>
              </a:tr>
              <a:tr h="370840">
                <a:tc rowSpan="4">
                  <a:txBody>
                    <a:bodyPr/>
                    <a:lstStyle/>
                    <a:p>
                      <a:r>
                        <a:rPr lang="en-US" sz="2400" dirty="0"/>
                        <a:t>Fee for Service (FFS) Payments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Fee for Service (FFS) Payments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9231928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sz="2400" b="1" dirty="0"/>
                        <a:t>+</a:t>
                      </a:r>
                      <a:r>
                        <a:rPr lang="en-US" sz="2400" dirty="0"/>
                        <a:t>$70 Monthly Enhanced Oncology Services (MEOS) Payment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3095059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+</a:t>
                      </a:r>
                      <a:r>
                        <a:rPr lang="en-US" sz="2400" dirty="0"/>
                        <a:t>$30 MEOS for Dual-Eligible </a:t>
                      </a:r>
                      <a:br>
                        <a:rPr lang="en-US" sz="2400" dirty="0"/>
                      </a:br>
                      <a:r>
                        <a:rPr lang="en-US" sz="2400" dirty="0"/>
                        <a:t>(Medicare &amp; Medicaid)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1718929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+/-</a:t>
                      </a:r>
                      <a:r>
                        <a:rPr lang="en-US" sz="2400" dirty="0"/>
                        <a:t> Potential Performance Based Payment (PBP) or Performance Based Recoupment (PBR)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87776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50586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03A3C209-8E80-A30D-F53D-5B3FA63F622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02770" y="91200"/>
          <a:ext cx="6451036" cy="58807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BE74C0-4004-8DE2-A03F-554446A78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65610-07FC-4528-9F80-A9B611193E76}" type="slidenum">
              <a:rPr lang="en-US" smtClean="0"/>
              <a:t>19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766FCFB-CD31-AD31-1C37-1562A822AD17}"/>
              </a:ext>
            </a:extLst>
          </p:cNvPr>
          <p:cNvSpPr txBox="1"/>
          <p:nvPr/>
        </p:nvSpPr>
        <p:spPr>
          <a:xfrm>
            <a:off x="8502763" y="2438325"/>
            <a:ext cx="322407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n w="12700">
                  <a:noFill/>
                  <a:prstDash val="solid"/>
                </a:ln>
                <a:solidFill>
                  <a:srgbClr val="C0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Benchmark</a:t>
            </a:r>
          </a:p>
          <a:p>
            <a:pPr algn="ctr"/>
            <a:r>
              <a:rPr lang="en-US" sz="4400" b="1" dirty="0">
                <a:ln w="12700">
                  <a:noFill/>
                  <a:prstDash val="solid"/>
                </a:ln>
                <a:solidFill>
                  <a:srgbClr val="C0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Amount</a:t>
            </a:r>
          </a:p>
        </p:txBody>
      </p:sp>
      <p:sp>
        <p:nvSpPr>
          <p:cNvPr id="17" name="Equals 16">
            <a:extLst>
              <a:ext uri="{FF2B5EF4-FFF2-40B4-BE49-F238E27FC236}">
                <a16:creationId xmlns:a16="http://schemas.microsoft.com/office/drawing/2014/main" id="{19CED880-4088-600D-D80F-C83E09362399}"/>
              </a:ext>
            </a:extLst>
          </p:cNvPr>
          <p:cNvSpPr/>
          <p:nvPr/>
        </p:nvSpPr>
        <p:spPr>
          <a:xfrm>
            <a:off x="7194081" y="2734810"/>
            <a:ext cx="1392572" cy="853580"/>
          </a:xfrm>
          <a:prstGeom prst="mathEqual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Multiplication Sign 17">
            <a:extLst>
              <a:ext uri="{FF2B5EF4-FFF2-40B4-BE49-F238E27FC236}">
                <a16:creationId xmlns:a16="http://schemas.microsoft.com/office/drawing/2014/main" id="{F95B2E29-4413-15A1-D219-3DD6340F2F39}"/>
              </a:ext>
            </a:extLst>
          </p:cNvPr>
          <p:cNvSpPr/>
          <p:nvPr/>
        </p:nvSpPr>
        <p:spPr>
          <a:xfrm>
            <a:off x="6361873" y="305120"/>
            <a:ext cx="382555" cy="410547"/>
          </a:xfrm>
          <a:prstGeom prst="mathMultiply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Multiplication Sign 18">
            <a:extLst>
              <a:ext uri="{FF2B5EF4-FFF2-40B4-BE49-F238E27FC236}">
                <a16:creationId xmlns:a16="http://schemas.microsoft.com/office/drawing/2014/main" id="{C47F7311-DBF6-110E-465E-C1A4AD57FABA}"/>
              </a:ext>
            </a:extLst>
          </p:cNvPr>
          <p:cNvSpPr/>
          <p:nvPr/>
        </p:nvSpPr>
        <p:spPr>
          <a:xfrm>
            <a:off x="6361873" y="1608895"/>
            <a:ext cx="382555" cy="410547"/>
          </a:xfrm>
          <a:prstGeom prst="mathMultiply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Multiplication Sign 19">
            <a:extLst>
              <a:ext uri="{FF2B5EF4-FFF2-40B4-BE49-F238E27FC236}">
                <a16:creationId xmlns:a16="http://schemas.microsoft.com/office/drawing/2014/main" id="{7FC05CEA-534E-6A72-1F85-C20760C4AC6F}"/>
              </a:ext>
            </a:extLst>
          </p:cNvPr>
          <p:cNvSpPr/>
          <p:nvPr/>
        </p:nvSpPr>
        <p:spPr>
          <a:xfrm>
            <a:off x="6361873" y="2851185"/>
            <a:ext cx="382555" cy="410547"/>
          </a:xfrm>
          <a:prstGeom prst="mathMultiply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Multiplication Sign 20">
            <a:extLst>
              <a:ext uri="{FF2B5EF4-FFF2-40B4-BE49-F238E27FC236}">
                <a16:creationId xmlns:a16="http://schemas.microsoft.com/office/drawing/2014/main" id="{87FF22E8-B6E7-0881-054D-1655CBF3CBE7}"/>
              </a:ext>
            </a:extLst>
          </p:cNvPr>
          <p:cNvSpPr/>
          <p:nvPr/>
        </p:nvSpPr>
        <p:spPr>
          <a:xfrm>
            <a:off x="6364918" y="3790929"/>
            <a:ext cx="382555" cy="410547"/>
          </a:xfrm>
          <a:prstGeom prst="mathMultiply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Multiplication Sign 21">
            <a:extLst>
              <a:ext uri="{FF2B5EF4-FFF2-40B4-BE49-F238E27FC236}">
                <a16:creationId xmlns:a16="http://schemas.microsoft.com/office/drawing/2014/main" id="{1007DEE9-369E-EE3A-06D8-100A46AD3494}"/>
              </a:ext>
            </a:extLst>
          </p:cNvPr>
          <p:cNvSpPr/>
          <p:nvPr/>
        </p:nvSpPr>
        <p:spPr>
          <a:xfrm>
            <a:off x="6364917" y="5032158"/>
            <a:ext cx="382555" cy="410547"/>
          </a:xfrm>
          <a:prstGeom prst="mathMultiply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88B2C01A-4319-6BD1-E276-55A7DB693115}"/>
              </a:ext>
            </a:extLst>
          </p:cNvPr>
          <p:cNvSpPr txBox="1">
            <a:spLocks/>
          </p:cNvSpPr>
          <p:nvPr/>
        </p:nvSpPr>
        <p:spPr>
          <a:xfrm>
            <a:off x="402770" y="6274746"/>
            <a:ext cx="33061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© 2023 American Society of Clinical Oncology, Association for Clinical Oncology. </a:t>
            </a:r>
          </a:p>
          <a:p>
            <a:r>
              <a:rPr lang="en-US"/>
              <a:t>All Rights Reserved Worldwide.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22182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E0B7BD1-7A1F-47D1-9133-1171B17CDB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Medicare’s Oncology Value Models</a:t>
            </a:r>
          </a:p>
        </p:txBody>
      </p:sp>
      <p:sp>
        <p:nvSpPr>
          <p:cNvPr id="15" name="Arrow: Notched Right 14">
            <a:extLst>
              <a:ext uri="{FF2B5EF4-FFF2-40B4-BE49-F238E27FC236}">
                <a16:creationId xmlns:a16="http://schemas.microsoft.com/office/drawing/2014/main" id="{23D997E7-BA6D-4724-8E81-671C278DC412}"/>
              </a:ext>
            </a:extLst>
          </p:cNvPr>
          <p:cNvSpPr/>
          <p:nvPr/>
        </p:nvSpPr>
        <p:spPr>
          <a:xfrm>
            <a:off x="609600" y="2527487"/>
            <a:ext cx="10972800" cy="1571331"/>
          </a:xfrm>
          <a:prstGeom prst="notchedRightArrow">
            <a:avLst/>
          </a:pr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41B844FF-457F-48F1-94D1-C509B57B33AC}"/>
              </a:ext>
            </a:extLst>
          </p:cNvPr>
          <p:cNvSpPr/>
          <p:nvPr/>
        </p:nvSpPr>
        <p:spPr>
          <a:xfrm>
            <a:off x="1976093" y="3081759"/>
            <a:ext cx="452596" cy="452596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0" tIns="0" rIns="0" bIns="0" anchor="ctr" anchorCtr="0"/>
          <a:lstStyle/>
          <a:p>
            <a:pPr algn="ctr"/>
            <a:r>
              <a:rPr lang="en-US" sz="1600" dirty="0"/>
              <a:t>‘13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32344494-73BD-481F-A5FF-95384ECA423E}"/>
              </a:ext>
            </a:extLst>
          </p:cNvPr>
          <p:cNvSpPr/>
          <p:nvPr/>
        </p:nvSpPr>
        <p:spPr>
          <a:xfrm>
            <a:off x="2795081" y="3081759"/>
            <a:ext cx="452596" cy="452596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0" tIns="0" rIns="0" bIns="0" anchor="ctr" anchorCtr="0"/>
          <a:lstStyle/>
          <a:p>
            <a:pPr algn="ctr"/>
            <a:r>
              <a:rPr lang="en-US" sz="1600"/>
              <a:t>‘14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FA0061FA-320B-4563-B12E-929A450AC35C}"/>
              </a:ext>
            </a:extLst>
          </p:cNvPr>
          <p:cNvSpPr/>
          <p:nvPr/>
        </p:nvSpPr>
        <p:spPr>
          <a:xfrm>
            <a:off x="3614069" y="3081759"/>
            <a:ext cx="452596" cy="452596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0" tIns="0" rIns="0" bIns="0" anchor="ctr" anchorCtr="0"/>
          <a:lstStyle/>
          <a:p>
            <a:pPr algn="ctr"/>
            <a:r>
              <a:rPr lang="en-US" sz="1600"/>
              <a:t>‘15</a:t>
            </a: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F6456F41-D655-4965-9421-4F197AFB91CD}"/>
              </a:ext>
            </a:extLst>
          </p:cNvPr>
          <p:cNvSpPr/>
          <p:nvPr/>
        </p:nvSpPr>
        <p:spPr>
          <a:xfrm>
            <a:off x="5919344" y="4006229"/>
            <a:ext cx="1579215" cy="1810385"/>
          </a:xfrm>
          <a:custGeom>
            <a:avLst/>
            <a:gdLst>
              <a:gd name="connsiteX0" fmla="*/ 0 w 1579215"/>
              <a:gd name="connsiteY0" fmla="*/ 0 h 1810385"/>
              <a:gd name="connsiteX1" fmla="*/ 1579215 w 1579215"/>
              <a:gd name="connsiteY1" fmla="*/ 0 h 1810385"/>
              <a:gd name="connsiteX2" fmla="*/ 1579215 w 1579215"/>
              <a:gd name="connsiteY2" fmla="*/ 1810385 h 1810385"/>
              <a:gd name="connsiteX3" fmla="*/ 0 w 1579215"/>
              <a:gd name="connsiteY3" fmla="*/ 1810385 h 1810385"/>
              <a:gd name="connsiteX4" fmla="*/ 0 w 1579215"/>
              <a:gd name="connsiteY4" fmla="*/ 0 h 1810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9215" h="1810385">
                <a:moveTo>
                  <a:pt x="0" y="0"/>
                </a:moveTo>
                <a:lnTo>
                  <a:pt x="1579215" y="0"/>
                </a:lnTo>
                <a:lnTo>
                  <a:pt x="1579215" y="1810385"/>
                </a:lnTo>
                <a:lnTo>
                  <a:pt x="0" y="181038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0904" tIns="120904" rIns="120904" bIns="120904" numCol="1" spcCol="1270" anchor="t" anchorCtr="0">
            <a:noAutofit/>
          </a:bodyPr>
          <a:lstStyle/>
          <a:p>
            <a:pPr marL="0" lvl="0" indent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700" kern="1200"/>
              <a:t> 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5A2F4060-979C-4B05-A1BE-33C6230FD96A}"/>
              </a:ext>
            </a:extLst>
          </p:cNvPr>
          <p:cNvSpPr/>
          <p:nvPr/>
        </p:nvSpPr>
        <p:spPr>
          <a:xfrm>
            <a:off x="4433057" y="3081759"/>
            <a:ext cx="452596" cy="452596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0" tIns="0" rIns="0" bIns="0" anchor="ctr" anchorCtr="0"/>
          <a:lstStyle/>
          <a:p>
            <a:pPr algn="ctr"/>
            <a:r>
              <a:rPr lang="en-US" sz="1600" dirty="0"/>
              <a:t>‘16</a:t>
            </a: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5536BF4C-B935-46C8-9F3C-33F5AEF200FE}"/>
              </a:ext>
            </a:extLst>
          </p:cNvPr>
          <p:cNvSpPr/>
          <p:nvPr/>
        </p:nvSpPr>
        <p:spPr>
          <a:xfrm>
            <a:off x="7245016" y="1600200"/>
            <a:ext cx="1579215" cy="1810385"/>
          </a:xfrm>
          <a:custGeom>
            <a:avLst/>
            <a:gdLst>
              <a:gd name="connsiteX0" fmla="*/ 0 w 1579215"/>
              <a:gd name="connsiteY0" fmla="*/ 0 h 1810385"/>
              <a:gd name="connsiteX1" fmla="*/ 1579215 w 1579215"/>
              <a:gd name="connsiteY1" fmla="*/ 0 h 1810385"/>
              <a:gd name="connsiteX2" fmla="*/ 1579215 w 1579215"/>
              <a:gd name="connsiteY2" fmla="*/ 1810385 h 1810385"/>
              <a:gd name="connsiteX3" fmla="*/ 0 w 1579215"/>
              <a:gd name="connsiteY3" fmla="*/ 1810385 h 1810385"/>
              <a:gd name="connsiteX4" fmla="*/ 0 w 1579215"/>
              <a:gd name="connsiteY4" fmla="*/ 0 h 1810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9215" h="1810385">
                <a:moveTo>
                  <a:pt x="0" y="0"/>
                </a:moveTo>
                <a:lnTo>
                  <a:pt x="1579215" y="0"/>
                </a:lnTo>
                <a:lnTo>
                  <a:pt x="1579215" y="1810385"/>
                </a:lnTo>
                <a:lnTo>
                  <a:pt x="0" y="181038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0904" tIns="120904" rIns="120904" bIns="120904" numCol="1" spcCol="1270" anchor="b" anchorCtr="0">
            <a:noAutofit/>
          </a:bodyPr>
          <a:lstStyle/>
          <a:p>
            <a:pPr marL="0" lvl="0" indent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700" kern="1200"/>
              <a:t> 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F191556F-5612-4FD3-AFB7-5186C744E2C9}"/>
              </a:ext>
            </a:extLst>
          </p:cNvPr>
          <p:cNvSpPr/>
          <p:nvPr/>
        </p:nvSpPr>
        <p:spPr>
          <a:xfrm>
            <a:off x="5252045" y="3081759"/>
            <a:ext cx="452596" cy="452596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0" tIns="0" rIns="0" bIns="0" anchor="ctr" anchorCtr="0"/>
          <a:lstStyle/>
          <a:p>
            <a:pPr algn="ctr"/>
            <a:r>
              <a:rPr lang="en-US" sz="1600"/>
              <a:t>‘17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8C0536A1-7A2C-40F4-9E77-8EA67F1C095E}"/>
              </a:ext>
            </a:extLst>
          </p:cNvPr>
          <p:cNvSpPr/>
          <p:nvPr/>
        </p:nvSpPr>
        <p:spPr>
          <a:xfrm>
            <a:off x="6071033" y="3081759"/>
            <a:ext cx="452596" cy="452596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0" tIns="0" rIns="0" bIns="0" anchor="ctr" anchorCtr="0"/>
          <a:lstStyle/>
          <a:p>
            <a:pPr algn="ctr"/>
            <a:r>
              <a:rPr lang="en-US" sz="1600"/>
              <a:t>‘18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8476231-5365-4A93-8113-E9191386C277}"/>
              </a:ext>
            </a:extLst>
          </p:cNvPr>
          <p:cNvSpPr txBox="1"/>
          <p:nvPr/>
        </p:nvSpPr>
        <p:spPr>
          <a:xfrm>
            <a:off x="4517838" y="4120681"/>
            <a:ext cx="12618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OCM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C492A46B-E2CE-4256-9B21-CFAD43F555E2}"/>
              </a:ext>
            </a:extLst>
          </p:cNvPr>
          <p:cNvSpPr/>
          <p:nvPr/>
        </p:nvSpPr>
        <p:spPr>
          <a:xfrm>
            <a:off x="6890021" y="3081759"/>
            <a:ext cx="452596" cy="452596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0" tIns="0" rIns="0" bIns="0" anchor="ctr" anchorCtr="0"/>
          <a:lstStyle/>
          <a:p>
            <a:pPr algn="ctr"/>
            <a:r>
              <a:rPr lang="en-US" sz="1600"/>
              <a:t>‘19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6C1CC7B5-B524-4016-9A1C-B106688DC86F}"/>
              </a:ext>
            </a:extLst>
          </p:cNvPr>
          <p:cNvSpPr/>
          <p:nvPr/>
        </p:nvSpPr>
        <p:spPr>
          <a:xfrm>
            <a:off x="7709009" y="3081759"/>
            <a:ext cx="452596" cy="452596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0" tIns="0" rIns="0" bIns="0" anchor="ctr" anchorCtr="0"/>
          <a:lstStyle/>
          <a:p>
            <a:pPr algn="ctr"/>
            <a:r>
              <a:rPr lang="en-US" sz="1600"/>
              <a:t>‘20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19FAE949-34F0-4081-8E10-CEC3DDA92269}"/>
              </a:ext>
            </a:extLst>
          </p:cNvPr>
          <p:cNvSpPr/>
          <p:nvPr/>
        </p:nvSpPr>
        <p:spPr>
          <a:xfrm>
            <a:off x="1157105" y="3081759"/>
            <a:ext cx="452596" cy="452596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0" tIns="0" rIns="0" bIns="0" anchor="ctr" anchorCtr="0"/>
          <a:lstStyle/>
          <a:p>
            <a:pPr algn="ctr"/>
            <a:r>
              <a:rPr lang="en-US" sz="1600"/>
              <a:t>‘12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C4935AC0-6237-4DBB-A68E-96C936E6530D}"/>
              </a:ext>
            </a:extLst>
          </p:cNvPr>
          <p:cNvSpPr/>
          <p:nvPr/>
        </p:nvSpPr>
        <p:spPr>
          <a:xfrm>
            <a:off x="733060" y="1638300"/>
            <a:ext cx="452596" cy="452596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0" tIns="0" rIns="0" bIns="0" anchor="ctr" anchorCtr="0"/>
          <a:lstStyle/>
          <a:p>
            <a:pPr algn="ctr"/>
            <a:r>
              <a:rPr lang="en-US" sz="1600"/>
              <a:t>‘04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595D1FE-5029-4C04-ABF6-7F7DFB6904EE}"/>
              </a:ext>
            </a:extLst>
          </p:cNvPr>
          <p:cNvSpPr txBox="1"/>
          <p:nvPr/>
        </p:nvSpPr>
        <p:spPr>
          <a:xfrm>
            <a:off x="1269103" y="1555355"/>
            <a:ext cx="41018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/>
              <a:t>Care delivery transformation</a:t>
            </a:r>
            <a:br>
              <a:rPr lang="en-US" sz="2000"/>
            </a:br>
            <a:r>
              <a:rPr lang="en-US" sz="2000"/>
              <a:t>at Medical Oncology &amp; Hematology PC, Drexel, PA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38CC0289-CBAD-41B4-A2F3-9DDCCB0A2EAD}"/>
              </a:ext>
            </a:extLst>
          </p:cNvPr>
          <p:cNvSpPr/>
          <p:nvPr/>
        </p:nvSpPr>
        <p:spPr>
          <a:xfrm>
            <a:off x="10165972" y="3081759"/>
            <a:ext cx="452596" cy="452596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0" tIns="0" rIns="0" bIns="0" anchor="ctr" anchorCtr="0"/>
          <a:lstStyle/>
          <a:p>
            <a:pPr algn="ctr"/>
            <a:r>
              <a:rPr lang="en-US" sz="1600" dirty="0"/>
              <a:t>‘23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92E06FD-C4FB-44B4-9DE7-6006B8B8CD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467" y="4142816"/>
            <a:ext cx="1429871" cy="61770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A55AA00-7D23-49AD-B1A9-183D2A978DCA}"/>
              </a:ext>
            </a:extLst>
          </p:cNvPr>
          <p:cNvSpPr txBox="1"/>
          <p:nvPr/>
        </p:nvSpPr>
        <p:spPr>
          <a:xfrm>
            <a:off x="609600" y="4813763"/>
            <a:ext cx="373211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/>
              <a:t>7 practices</a:t>
            </a:r>
          </a:p>
          <a:p>
            <a:r>
              <a:rPr lang="en-US" sz="2000"/>
              <a:t>$19.76 million grant</a:t>
            </a:r>
          </a:p>
          <a:p>
            <a:r>
              <a:rPr lang="en-US" sz="2000"/>
              <a:t>Patient-centered medical home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B4C1771-CEAC-4DE5-A574-4B5EC681F320}"/>
              </a:ext>
            </a:extLst>
          </p:cNvPr>
          <p:cNvSpPr txBox="1"/>
          <p:nvPr/>
        </p:nvSpPr>
        <p:spPr>
          <a:xfrm>
            <a:off x="4518746" y="4805941"/>
            <a:ext cx="201484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strike="sngStrike" dirty="0"/>
              <a:t>197</a:t>
            </a:r>
            <a:r>
              <a:rPr lang="en-US" sz="2000" dirty="0"/>
              <a:t> 122 practices</a:t>
            </a:r>
          </a:p>
          <a:p>
            <a:r>
              <a:rPr lang="en-US" sz="2000" strike="sngStrike" dirty="0"/>
              <a:t>19</a:t>
            </a:r>
            <a:r>
              <a:rPr lang="en-US" sz="2000" dirty="0"/>
              <a:t> 5 payers</a:t>
            </a:r>
          </a:p>
          <a:p>
            <a:r>
              <a:rPr lang="en-US" sz="2000" strike="sngStrike" dirty="0"/>
              <a:t>5</a:t>
            </a:r>
            <a:r>
              <a:rPr lang="en-US" sz="2000" dirty="0"/>
              <a:t> 6 years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6952BC4-0F0B-4690-943F-9F62D02BE5A7}"/>
              </a:ext>
            </a:extLst>
          </p:cNvPr>
          <p:cNvSpPr txBox="1"/>
          <p:nvPr/>
        </p:nvSpPr>
        <p:spPr>
          <a:xfrm>
            <a:off x="8365734" y="4138995"/>
            <a:ext cx="9525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strike="sngStrike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OCF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EF1ECAE-6431-47AB-AE6D-F1116C8EF6CA}"/>
              </a:ext>
            </a:extLst>
          </p:cNvPr>
          <p:cNvSpPr txBox="1"/>
          <p:nvPr/>
        </p:nvSpPr>
        <p:spPr>
          <a:xfrm>
            <a:off x="8386431" y="4820611"/>
            <a:ext cx="11977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Cancelled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3CBEEB0-B8D6-44A7-91F1-BBC6E820345E}"/>
              </a:ext>
            </a:extLst>
          </p:cNvPr>
          <p:cNvSpPr txBox="1"/>
          <p:nvPr/>
        </p:nvSpPr>
        <p:spPr>
          <a:xfrm>
            <a:off x="8382009" y="1359561"/>
            <a:ext cx="7524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strike="sngStrike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RO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0AC3F45-61A5-4BB8-9A3A-629BF5CDEE22}"/>
              </a:ext>
            </a:extLst>
          </p:cNvPr>
          <p:cNvSpPr txBox="1"/>
          <p:nvPr/>
        </p:nvSpPr>
        <p:spPr>
          <a:xfrm>
            <a:off x="8402706" y="1952100"/>
            <a:ext cx="19825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Indefinitely</a:t>
            </a:r>
            <a:br>
              <a:rPr lang="en-US" sz="2000" dirty="0"/>
            </a:br>
            <a:r>
              <a:rPr lang="en-US" sz="2000" dirty="0"/>
              <a:t>Postponed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191BCC6-9A64-02BA-48FD-3C0AC3368457}"/>
              </a:ext>
            </a:extLst>
          </p:cNvPr>
          <p:cNvSpPr txBox="1">
            <a:spLocks/>
          </p:cNvSpPr>
          <p:nvPr/>
        </p:nvSpPr>
        <p:spPr>
          <a:xfrm>
            <a:off x="402770" y="6274746"/>
            <a:ext cx="33061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© 2023 American Society of Clinical Oncology, Association for Clinical Oncology. </a:t>
            </a:r>
          </a:p>
          <a:p>
            <a:r>
              <a:rPr lang="en-US"/>
              <a:t>All Rights Reserved Worldwide. </a:t>
            </a:r>
            <a:endParaRPr lang="en-US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DE831BA-8A88-432C-C122-3DBCB042BA29}"/>
              </a:ext>
            </a:extLst>
          </p:cNvPr>
          <p:cNvSpPr/>
          <p:nvPr/>
        </p:nvSpPr>
        <p:spPr>
          <a:xfrm>
            <a:off x="8527997" y="3081759"/>
            <a:ext cx="452596" cy="452596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0" tIns="0" rIns="0" bIns="0" anchor="ctr" anchorCtr="0"/>
          <a:lstStyle/>
          <a:p>
            <a:pPr algn="ctr"/>
            <a:r>
              <a:rPr lang="en-US" sz="1600" dirty="0"/>
              <a:t>‘21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5BA43217-E470-3975-9B9C-3B0058D7B494}"/>
              </a:ext>
            </a:extLst>
          </p:cNvPr>
          <p:cNvSpPr/>
          <p:nvPr/>
        </p:nvSpPr>
        <p:spPr>
          <a:xfrm>
            <a:off x="9346985" y="3081759"/>
            <a:ext cx="452596" cy="452596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0" tIns="0" rIns="0" bIns="0" anchor="ctr" anchorCtr="0"/>
          <a:lstStyle/>
          <a:p>
            <a:pPr algn="ctr"/>
            <a:r>
              <a:rPr lang="en-US" sz="1600" dirty="0"/>
              <a:t>‘22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DE2E119-E432-2742-A5A2-0F9A550F1BE7}"/>
              </a:ext>
            </a:extLst>
          </p:cNvPr>
          <p:cNvSpPr txBox="1"/>
          <p:nvPr/>
        </p:nvSpPr>
        <p:spPr>
          <a:xfrm>
            <a:off x="10153894" y="4120681"/>
            <a:ext cx="11177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EOM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A10BD6E-C9C4-9E0E-2F4B-A2F54D221A59}"/>
              </a:ext>
            </a:extLst>
          </p:cNvPr>
          <p:cNvSpPr txBox="1"/>
          <p:nvPr/>
        </p:nvSpPr>
        <p:spPr>
          <a:xfrm>
            <a:off x="10153894" y="4791799"/>
            <a:ext cx="19825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July ‘23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91C23AB-8CA3-9CF8-8E0B-5409A0B6983B}"/>
              </a:ext>
            </a:extLst>
          </p:cNvPr>
          <p:cNvSpPr txBox="1"/>
          <p:nvPr/>
        </p:nvSpPr>
        <p:spPr>
          <a:xfrm>
            <a:off x="3048755" y="3246597"/>
            <a:ext cx="60975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872439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2A5D33-DFC9-D3F9-3728-8941012774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700" y="239182"/>
            <a:ext cx="10515600" cy="1325563"/>
          </a:xfrm>
        </p:spPr>
        <p:txBody>
          <a:bodyPr/>
          <a:lstStyle/>
          <a:p>
            <a:r>
              <a:rPr lang="en-US" dirty="0"/>
              <a:t>Risk Arrangement Options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CD85FB-17BA-E9BD-1B81-FF60456CD0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3F7A0-71F0-446B-9DE8-6D75BE64EE0F}" type="slidenum">
              <a:rPr lang="en-US" smtClean="0"/>
              <a:t>20</a:t>
            </a:fld>
            <a:endParaRPr lang="en-US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5DF88E01-0452-94A7-AE2A-B855DB400C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2285588"/>
              </p:ext>
            </p:extLst>
          </p:nvPr>
        </p:nvGraphicFramePr>
        <p:xfrm>
          <a:off x="963693" y="1416836"/>
          <a:ext cx="6657166" cy="24385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04240">
                  <a:extLst>
                    <a:ext uri="{9D8B030D-6E8A-4147-A177-3AD203B41FA5}">
                      <a16:colId xmlns:a16="http://schemas.microsoft.com/office/drawing/2014/main" val="2758666147"/>
                    </a:ext>
                  </a:extLst>
                </a:gridCol>
                <a:gridCol w="1476463">
                  <a:extLst>
                    <a:ext uri="{9D8B030D-6E8A-4147-A177-3AD203B41FA5}">
                      <a16:colId xmlns:a16="http://schemas.microsoft.com/office/drawing/2014/main" val="3330669167"/>
                    </a:ext>
                  </a:extLst>
                </a:gridCol>
                <a:gridCol w="1476463">
                  <a:extLst>
                    <a:ext uri="{9D8B030D-6E8A-4147-A177-3AD203B41FA5}">
                      <a16:colId xmlns:a16="http://schemas.microsoft.com/office/drawing/2014/main" val="867899859"/>
                    </a:ext>
                  </a:extLst>
                </a:gridCol>
              </a:tblGrid>
              <a:tr h="364837">
                <a:tc gridSpan="3"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1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Participants select one of two risk arrangement options</a:t>
                      </a: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860144"/>
                  </a:ext>
                </a:extLst>
              </a:tr>
              <a:tr h="49534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RA1 </a:t>
                      </a:r>
                      <a:br>
                        <a:rPr lang="en-US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1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(Default)</a:t>
                      </a:r>
                      <a:endParaRPr lang="en-US" sz="1100" b="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RA2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8704763"/>
                  </a:ext>
                </a:extLst>
              </a:tr>
              <a:tr h="31567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EOM Discount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4%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3%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1879063"/>
                  </a:ext>
                </a:extLst>
              </a:tr>
              <a:tr h="31567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Target amount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96%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97%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57590488"/>
                  </a:ext>
                </a:extLst>
              </a:tr>
              <a:tr h="31567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Downside risk (stop-loss)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2%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6%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84199403"/>
                  </a:ext>
                </a:extLst>
              </a:tr>
              <a:tr h="31567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Upside risk (stop-gain)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4%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12%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20044146"/>
                  </a:ext>
                </a:extLst>
              </a:tr>
              <a:tr h="31567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Threshold for recoupment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98%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98%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67580343"/>
                  </a:ext>
                </a:extLst>
              </a:tr>
            </a:tbl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E970836C-B2C5-FE6A-44A6-E78C5F253828}"/>
              </a:ext>
            </a:extLst>
          </p:cNvPr>
          <p:cNvGraphicFramePr/>
          <p:nvPr/>
        </p:nvGraphicFramePr>
        <p:xfrm>
          <a:off x="402770" y="4189803"/>
          <a:ext cx="8128000" cy="14161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5B92EF8D-8845-E010-9313-D519ABD188E6}"/>
              </a:ext>
            </a:extLst>
          </p:cNvPr>
          <p:cNvSpPr txBox="1"/>
          <p:nvPr/>
        </p:nvSpPr>
        <p:spPr>
          <a:xfrm>
            <a:off x="5310318" y="5577915"/>
            <a:ext cx="952504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00" u="sng" dirty="0"/>
              <a:t>Benchmark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C5356F5-E79E-E644-2B78-1FAC33FDB697}"/>
              </a:ext>
            </a:extLst>
          </p:cNvPr>
          <p:cNvSpPr txBox="1"/>
          <p:nvPr/>
        </p:nvSpPr>
        <p:spPr>
          <a:xfrm>
            <a:off x="3479509" y="5577915"/>
            <a:ext cx="1375185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300" dirty="0"/>
              <a:t>&lt;- Lower Expense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085D5BE-6C8E-131D-9BB0-9FD5CA86B531}"/>
              </a:ext>
            </a:extLst>
          </p:cNvPr>
          <p:cNvSpPr txBox="1"/>
          <p:nvPr/>
        </p:nvSpPr>
        <p:spPr>
          <a:xfrm>
            <a:off x="6718446" y="5577915"/>
            <a:ext cx="1409360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dirty="0"/>
              <a:t>Higher Expense -&gt;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2716193A-D123-A777-7B3B-68D2B770D13A}"/>
              </a:ext>
            </a:extLst>
          </p:cNvPr>
          <p:cNvSpPr txBox="1">
            <a:spLocks/>
          </p:cNvSpPr>
          <p:nvPr/>
        </p:nvSpPr>
        <p:spPr>
          <a:xfrm>
            <a:off x="402770" y="6274746"/>
            <a:ext cx="33061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© 2023 American Society of Clinical Oncology, Association for Clinical Oncology. </a:t>
            </a:r>
          </a:p>
          <a:p>
            <a:r>
              <a:rPr lang="en-US"/>
              <a:t>All Rights Reserved Worldwide.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15499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BFF740-CAD3-88B2-8587-59BE37D9C1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770" y="365125"/>
            <a:ext cx="10951030" cy="1325563"/>
          </a:xfrm>
        </p:spPr>
        <p:txBody>
          <a:bodyPr/>
          <a:lstStyle/>
          <a:p>
            <a:r>
              <a:rPr lang="en-US" dirty="0"/>
              <a:t>Risk Arrangement Options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E8F78F-4333-C9CB-C173-415A3F302A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2769" y="1825625"/>
            <a:ext cx="11330521" cy="4113618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Example </a:t>
            </a:r>
          </a:p>
          <a:p>
            <a:pPr marL="0" indent="0">
              <a:buNone/>
            </a:pPr>
            <a:r>
              <a:rPr lang="en-US" dirty="0"/>
              <a:t>The EOM participant’s benchmark amount is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$1,000,000</a:t>
            </a:r>
            <a:r>
              <a:rPr lang="en-US" dirty="0"/>
              <a:t>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Target amount  for RA1: 	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$960,000 </a:t>
            </a:r>
            <a:r>
              <a:rPr lang="en-US" dirty="0"/>
              <a:t>(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96%</a:t>
            </a:r>
            <a:r>
              <a:rPr lang="en-US" dirty="0"/>
              <a:t> of the benchmark) </a:t>
            </a:r>
          </a:p>
          <a:p>
            <a:pPr marL="0" indent="0">
              <a:buNone/>
            </a:pPr>
            <a:r>
              <a:rPr lang="en-US" dirty="0"/>
              <a:t>Target amount for RA2: 	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$970,000 </a:t>
            </a:r>
            <a:r>
              <a:rPr lang="en-US" dirty="0"/>
              <a:t>(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97%</a:t>
            </a:r>
            <a:r>
              <a:rPr lang="en-US" dirty="0"/>
              <a:t> of the benchmark)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C367E6C-91C3-138E-83EB-EAD985E832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2CBB4C-B038-C119-734B-7750F3D6BE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65610-07FC-4528-9F80-A9B611193E7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4925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BFF740-CAD3-88B2-8587-59BE37D9C1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770" y="365126"/>
            <a:ext cx="10951030" cy="632988"/>
          </a:xfrm>
        </p:spPr>
        <p:txBody>
          <a:bodyPr/>
          <a:lstStyle/>
          <a:p>
            <a:r>
              <a:rPr lang="en-US" dirty="0"/>
              <a:t>Risk Arrangement Options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C367E6C-91C3-138E-83EB-EAD985E832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2CBB4C-B038-C119-734B-7750F3D6BE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65610-07FC-4528-9F80-A9B611193E76}" type="slidenum">
              <a:rPr lang="en-US" smtClean="0"/>
              <a:t>22</a:t>
            </a:fld>
            <a:endParaRPr lang="en-US"/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E56351AE-365F-8C1E-F409-ACD05784D8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0301676"/>
              </p:ext>
            </p:extLst>
          </p:nvPr>
        </p:nvGraphicFramePr>
        <p:xfrm>
          <a:off x="402770" y="1240325"/>
          <a:ext cx="11348632" cy="46896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7158">
                  <a:extLst>
                    <a:ext uri="{9D8B030D-6E8A-4147-A177-3AD203B41FA5}">
                      <a16:colId xmlns:a16="http://schemas.microsoft.com/office/drawing/2014/main" val="725388537"/>
                    </a:ext>
                  </a:extLst>
                </a:gridCol>
                <a:gridCol w="2837158">
                  <a:extLst>
                    <a:ext uri="{9D8B030D-6E8A-4147-A177-3AD203B41FA5}">
                      <a16:colId xmlns:a16="http://schemas.microsoft.com/office/drawing/2014/main" val="230034886"/>
                    </a:ext>
                  </a:extLst>
                </a:gridCol>
                <a:gridCol w="2837158">
                  <a:extLst>
                    <a:ext uri="{9D8B030D-6E8A-4147-A177-3AD203B41FA5}">
                      <a16:colId xmlns:a16="http://schemas.microsoft.com/office/drawing/2014/main" val="2620872065"/>
                    </a:ext>
                  </a:extLst>
                </a:gridCol>
                <a:gridCol w="2837158">
                  <a:extLst>
                    <a:ext uri="{9D8B030D-6E8A-4147-A177-3AD203B41FA5}">
                      <a16:colId xmlns:a16="http://schemas.microsoft.com/office/drawing/2014/main" val="238479299"/>
                    </a:ext>
                  </a:extLst>
                </a:gridCol>
              </a:tblGrid>
              <a:tr h="411423">
                <a:tc gridSpan="2">
                  <a:txBody>
                    <a:bodyPr/>
                    <a:lstStyle/>
                    <a:p>
                      <a:r>
                        <a:rPr lang="en-US" dirty="0"/>
                        <a:t>Risk Arrangement 1 (Default)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dirty="0"/>
                        <a:t>Risk Arrangement 2 (Optional)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5629755"/>
                  </a:ext>
                </a:extLst>
              </a:tr>
              <a:tr h="807221">
                <a:tc>
                  <a:txBody>
                    <a:bodyPr/>
                    <a:lstStyle/>
                    <a:p>
                      <a:r>
                        <a:rPr lang="en-US" dirty="0"/>
                        <a:t>Stop Gain</a:t>
                      </a:r>
                    </a:p>
                    <a:p>
                      <a:r>
                        <a:rPr lang="en-US" i="1" dirty="0"/>
                        <a:t>4% of Benchmark Amt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$40,000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Stop Gain</a:t>
                      </a:r>
                    </a:p>
                    <a:p>
                      <a:r>
                        <a:rPr lang="en-US" i="1" dirty="0"/>
                        <a:t>12% of Benchmark Amt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$120,000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61646697"/>
                  </a:ext>
                </a:extLst>
              </a:tr>
              <a:tr h="807221">
                <a:tc>
                  <a:txBody>
                    <a:bodyPr/>
                    <a:lstStyle/>
                    <a:p>
                      <a:r>
                        <a:rPr lang="en-US" dirty="0"/>
                        <a:t>Target Amount</a:t>
                      </a:r>
                    </a:p>
                    <a:p>
                      <a:r>
                        <a:rPr lang="en-US" i="1" dirty="0"/>
                        <a:t>96% of Benchmark Amt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$960,000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Target Amount</a:t>
                      </a:r>
                    </a:p>
                    <a:p>
                      <a:r>
                        <a:rPr lang="en-US" i="1" dirty="0"/>
                        <a:t>97% of Benchmark Amt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$970,000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75036640"/>
                  </a:ext>
                </a:extLst>
              </a:tr>
              <a:tr h="807221">
                <a:tc>
                  <a:txBody>
                    <a:bodyPr/>
                    <a:lstStyle/>
                    <a:p>
                      <a:r>
                        <a:rPr lang="en-US" dirty="0"/>
                        <a:t>Neutral Zone</a:t>
                      </a:r>
                    </a:p>
                    <a:p>
                      <a:r>
                        <a:rPr lang="en-US" i="1" dirty="0"/>
                        <a:t>Will not earn a PBP or PBR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Between $960,000 and $980,000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Neutral Zone</a:t>
                      </a:r>
                    </a:p>
                    <a:p>
                      <a:r>
                        <a:rPr lang="en-US" i="1" dirty="0"/>
                        <a:t>Will not earn a PBP or PBR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Between $970,000 and $980,000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30432307"/>
                  </a:ext>
                </a:extLst>
              </a:tr>
              <a:tr h="1049388">
                <a:tc>
                  <a:txBody>
                    <a:bodyPr/>
                    <a:lstStyle/>
                    <a:p>
                      <a:r>
                        <a:rPr lang="en-US" dirty="0"/>
                        <a:t>Threshold for Recoupment</a:t>
                      </a:r>
                    </a:p>
                    <a:p>
                      <a:r>
                        <a:rPr lang="en-US" i="1" dirty="0"/>
                        <a:t>98% of Benchmark Amt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$980,000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Threshold for Recoupment</a:t>
                      </a:r>
                    </a:p>
                    <a:p>
                      <a:r>
                        <a:rPr lang="en-US" i="1" dirty="0"/>
                        <a:t>98% of Benchmark Amt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$980,000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14587661"/>
                  </a:ext>
                </a:extLst>
              </a:tr>
              <a:tr h="807221">
                <a:tc>
                  <a:txBody>
                    <a:bodyPr/>
                    <a:lstStyle/>
                    <a:p>
                      <a:r>
                        <a:rPr lang="en-US" dirty="0"/>
                        <a:t>Stop Loss</a:t>
                      </a:r>
                    </a:p>
                    <a:p>
                      <a:r>
                        <a:rPr lang="en-US" i="1" dirty="0"/>
                        <a:t>2% of Benchmark Amt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$20,000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Stop Loss</a:t>
                      </a:r>
                    </a:p>
                    <a:p>
                      <a:r>
                        <a:rPr lang="en-US" i="1" dirty="0"/>
                        <a:t>6% of Benchmark Amt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$60,000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151786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53708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D85610-ADDF-88C7-4F1E-78A7C3557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771" y="373538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EOM Participant Pool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0A0B63-E34A-BD1F-FBF0-5FABBC57EC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2771" y="6253693"/>
            <a:ext cx="41148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© 2021 American Society of Clinical Oncology (ASCO). All Rights Reserved Worldwide.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357C1B-48EA-E5C0-97D7-A21C44EE01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98078" y="217034"/>
            <a:ext cx="859971" cy="365125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BE33F7A0-71F0-446B-9DE8-6D75BE64EE0F}" type="slidenum">
              <a:rPr lang="en-US" smtClean="0"/>
              <a:pPr>
                <a:spcAft>
                  <a:spcPts val="600"/>
                </a:spcAft>
              </a:pPr>
              <a:t>23</a:t>
            </a:fld>
            <a:endParaRPr lang="en-US"/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E6007346-F48D-4014-1A8F-C6F94AD7E23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02771" y="1838779"/>
          <a:ext cx="11352349" cy="39829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177383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18FE47-AE0A-961B-8B87-06CB85991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28" y="1408566"/>
            <a:ext cx="4207555" cy="1325563"/>
          </a:xfrm>
        </p:spPr>
        <p:txBody>
          <a:bodyPr>
            <a:noAutofit/>
          </a:bodyPr>
          <a:lstStyle/>
          <a:p>
            <a:pPr algn="ctr"/>
            <a:r>
              <a:rPr lang="en-US" sz="4000" dirty="0"/>
              <a:t>EOM and Advanced Payment Models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7D7F1C-B893-E345-FCC5-985C20CC68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 American Society of Clinical Oncology, Association for Clinical Oncology.  </a:t>
            </a:r>
          </a:p>
          <a:p>
            <a:r>
              <a:rPr lang="en-US"/>
              <a:t>All Rights Reserved Worldwide. 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8352E2-7F54-7EB6-3B20-8BC077A6E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3F7A0-71F0-446B-9DE8-6D75BE64EE0F}" type="slidenum">
              <a:rPr lang="en-US" smtClean="0"/>
              <a:t>24</a:t>
            </a:fld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CD166DC-3DBB-0595-21E3-EF8F9ECA58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22137" y="1741362"/>
            <a:ext cx="7083582" cy="1701127"/>
          </a:xfrm>
        </p:spPr>
        <p:txBody>
          <a:bodyPr anchor="ctr">
            <a:normAutofit fontScale="62500" lnSpcReduction="20000"/>
          </a:bodyPr>
          <a:lstStyle/>
          <a:p>
            <a:pPr marL="0" indent="0" algn="ctr">
              <a:buNone/>
            </a:pPr>
            <a:r>
              <a:rPr lang="en-US" sz="5100" dirty="0"/>
              <a:t>Risk Arrangement 2 is expected to meeting the criteria for the Advance Payment Model by Performance Period 1.</a:t>
            </a:r>
          </a:p>
          <a:p>
            <a:endParaRPr lang="en-US" sz="5100" dirty="0"/>
          </a:p>
          <a:p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966393D-4A0E-61A2-8350-03EC2B9A2D92}"/>
              </a:ext>
            </a:extLst>
          </p:cNvPr>
          <p:cNvSpPr txBox="1">
            <a:spLocks/>
          </p:cNvSpPr>
          <p:nvPr/>
        </p:nvSpPr>
        <p:spPr>
          <a:xfrm>
            <a:off x="611529" y="3841656"/>
            <a:ext cx="395194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002557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4000" dirty="0"/>
              <a:t>EOM and MIPS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05B87B8-73E0-E07A-9131-199EF194BA29}"/>
              </a:ext>
            </a:extLst>
          </p:cNvPr>
          <p:cNvSpPr txBox="1">
            <a:spLocks/>
          </p:cNvSpPr>
          <p:nvPr/>
        </p:nvSpPr>
        <p:spPr>
          <a:xfrm>
            <a:off x="4916032" y="4112490"/>
            <a:ext cx="6889687" cy="21094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007582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00758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007582"/>
              </a:buClr>
              <a:buFont typeface="Courier New" panose="02070309020205020404" pitchFamily="49" charset="0"/>
              <a:buChar char="o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00758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00758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4600" dirty="0"/>
              <a:t>Risk Arrangements 1 and 2 are expected to be a Merit-based Incentive Payment System (MIPS) APM under the Quality Payment Program (QPP).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3800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55596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9E348E-091A-FEBB-424A-C7962DA6A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2021 American Society of Clinical Oncology (ASCO). All Rights Reserved Worldwide. 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E9EBA3-5E14-1E49-23F8-3A5065615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3F7A0-71F0-446B-9DE8-6D75BE64EE0F}" type="slidenum">
              <a:rPr lang="en-US" smtClean="0"/>
              <a:t>25</a:t>
            </a:fld>
            <a:endParaRPr lang="en-US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5DFDCE53-3578-8A98-60A5-ACB85F4F3D6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99441586"/>
              </p:ext>
            </p:extLst>
          </p:nvPr>
        </p:nvGraphicFramePr>
        <p:xfrm>
          <a:off x="339208" y="2368598"/>
          <a:ext cx="4114800" cy="14465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F562C60D-240B-DC13-2357-4CEA1C9E0968}"/>
              </a:ext>
            </a:extLst>
          </p:cNvPr>
          <p:cNvGraphicFramePr/>
          <p:nvPr/>
        </p:nvGraphicFramePr>
        <p:xfrm>
          <a:off x="6670933" y="1792558"/>
          <a:ext cx="4313463" cy="28007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5" name="Arrow: Right 14">
            <a:extLst>
              <a:ext uri="{FF2B5EF4-FFF2-40B4-BE49-F238E27FC236}">
                <a16:creationId xmlns:a16="http://schemas.microsoft.com/office/drawing/2014/main" id="{0F78C5AA-2FC4-50D2-C31D-020E5116D47E}"/>
              </a:ext>
            </a:extLst>
          </p:cNvPr>
          <p:cNvSpPr/>
          <p:nvPr/>
        </p:nvSpPr>
        <p:spPr>
          <a:xfrm>
            <a:off x="4846775" y="2724538"/>
            <a:ext cx="1632294" cy="9368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0258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9C2F96-E7C0-253F-2C87-5E86D7230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2021 American Society of Clinical Oncology (ASCO). All Rights Reserved Worldwide. 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BBB66A-4D9A-6AAD-F146-76F93C031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3F7A0-71F0-446B-9DE8-6D75BE64EE0F}" type="slidenum">
              <a:rPr lang="en-US" smtClean="0"/>
              <a:t>26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7D49DFDA-48D5-B099-F7F1-B794E6DA4B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633" y="365125"/>
            <a:ext cx="11039168" cy="1325563"/>
          </a:xfrm>
        </p:spPr>
        <p:txBody>
          <a:bodyPr/>
          <a:lstStyle/>
          <a:p>
            <a:r>
              <a:rPr lang="en-US" dirty="0"/>
              <a:t>Participant Redesign Activities (PRAs)</a:t>
            </a:r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5C68D510-1636-5661-60DB-8427DD55ADD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6886969"/>
              </p:ext>
            </p:extLst>
          </p:nvPr>
        </p:nvGraphicFramePr>
        <p:xfrm>
          <a:off x="491613" y="1838779"/>
          <a:ext cx="11287432" cy="39524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281196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941931-C6E6-1B28-BF1D-262AE29425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950" y="217035"/>
            <a:ext cx="5054265" cy="791590"/>
          </a:xfrm>
        </p:spPr>
        <p:txBody>
          <a:bodyPr>
            <a:normAutofit/>
          </a:bodyPr>
          <a:lstStyle/>
          <a:p>
            <a:r>
              <a:rPr lang="en-US" sz="3000" dirty="0"/>
              <a:t>Care Plan Documentation</a:t>
            </a:r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086E5E9A-01B3-8D89-7B93-9667183255A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95952938"/>
              </p:ext>
            </p:extLst>
          </p:nvPr>
        </p:nvGraphicFramePr>
        <p:xfrm>
          <a:off x="491547" y="1372191"/>
          <a:ext cx="4471071" cy="41136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84B5D4-DEC8-EBAD-93A2-9917F60DE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C1CF99-54F1-B6C3-A67B-4972930EAF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65610-07FC-4528-9F80-A9B611193E76}" type="slidenum">
              <a:rPr lang="en-US" smtClean="0"/>
              <a:t>27</a:t>
            </a:fld>
            <a:endParaRPr lang="en-US"/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9F042563-376C-1941-09E5-00D53C081B5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89531807"/>
              </p:ext>
            </p:extLst>
          </p:nvPr>
        </p:nvGraphicFramePr>
        <p:xfrm>
          <a:off x="5288215" y="217036"/>
          <a:ext cx="6501015" cy="56866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1247936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253166-3DFE-D8A9-0E9E-736E118F23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769" y="365125"/>
            <a:ext cx="10951031" cy="1325563"/>
          </a:xfrm>
        </p:spPr>
        <p:txBody>
          <a:bodyPr/>
          <a:lstStyle/>
          <a:p>
            <a:r>
              <a:rPr lang="en-US" dirty="0"/>
              <a:t>Health Equity within EOM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D151284E-AB7A-29AC-8109-A7815DF0387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77168852"/>
              </p:ext>
            </p:extLst>
          </p:nvPr>
        </p:nvGraphicFramePr>
        <p:xfrm>
          <a:off x="402769" y="1501630"/>
          <a:ext cx="11330521" cy="44646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B53B986-4DE1-117C-601B-0B910382184A}"/>
              </a:ext>
            </a:extLst>
          </p:cNvPr>
          <p:cNvSpPr txBox="1">
            <a:spLocks/>
          </p:cNvSpPr>
          <p:nvPr/>
        </p:nvSpPr>
        <p:spPr>
          <a:xfrm>
            <a:off x="402770" y="6274746"/>
            <a:ext cx="33061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© 2023 American Society of Clinical Oncology, Association for Clinical Oncology. </a:t>
            </a:r>
          </a:p>
          <a:p>
            <a:r>
              <a:rPr lang="en-US" dirty="0"/>
              <a:t>All Rights Reserved Worldwide. </a:t>
            </a:r>
          </a:p>
        </p:txBody>
      </p:sp>
    </p:spTree>
    <p:extLst>
      <p:ext uri="{BB962C8B-B14F-4D97-AF65-F5344CB8AC3E}">
        <p14:creationId xmlns:p14="http://schemas.microsoft.com/office/powerpoint/2010/main" val="34583852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1941BF-B81B-447C-3C9D-FC61E97DB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2021 American Society of Clinical Oncology (ASCO). All Rights Reserved Worldwide. 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44F4A4-2A30-A74A-FB7B-2175EE40D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3F7A0-71F0-446B-9DE8-6D75BE64EE0F}" type="slidenum">
              <a:rPr lang="en-US" smtClean="0"/>
              <a:t>29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7F06A8D-8754-5846-F41F-3DDF1A43ABED}"/>
              </a:ext>
            </a:extLst>
          </p:cNvPr>
          <p:cNvSpPr txBox="1"/>
          <p:nvPr/>
        </p:nvSpPr>
        <p:spPr>
          <a:xfrm>
            <a:off x="1744910" y="1124125"/>
            <a:ext cx="3707934" cy="3170099"/>
          </a:xfrm>
          <a:prstGeom prst="rect">
            <a:avLst/>
          </a:prstGeom>
          <a:solidFill>
            <a:schemeClr val="accent1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Providers</a:t>
            </a:r>
          </a:p>
          <a:p>
            <a:pPr algn="ctr"/>
            <a:r>
              <a:rPr lang="en-US" sz="4000" dirty="0">
                <a:solidFill>
                  <a:schemeClr val="bg1"/>
                </a:solidFill>
              </a:rPr>
              <a:t>Incentives and recognition for providing quality care.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B83561B-06BE-5D87-C061-29D91745C730}"/>
              </a:ext>
            </a:extLst>
          </p:cNvPr>
          <p:cNvSpPr txBox="1"/>
          <p:nvPr/>
        </p:nvSpPr>
        <p:spPr>
          <a:xfrm>
            <a:off x="5970165" y="1124125"/>
            <a:ext cx="3948418" cy="3170099"/>
          </a:xfrm>
          <a:prstGeom prst="rect">
            <a:avLst/>
          </a:prstGeom>
          <a:solidFill>
            <a:schemeClr val="accent1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Patients</a:t>
            </a:r>
          </a:p>
          <a:p>
            <a:pPr algn="ctr"/>
            <a:r>
              <a:rPr lang="en-US" sz="40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Benefit enhancements to enrich the care experience.</a:t>
            </a:r>
          </a:p>
        </p:txBody>
      </p:sp>
    </p:spTree>
    <p:extLst>
      <p:ext uri="{BB962C8B-B14F-4D97-AF65-F5344CB8AC3E}">
        <p14:creationId xmlns:p14="http://schemas.microsoft.com/office/powerpoint/2010/main" val="8691033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C2DE5B-CB25-4695-9BE6-C8A42F69442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Oncology Value-Based Models</a:t>
            </a:r>
          </a:p>
        </p:txBody>
      </p:sp>
    </p:spTree>
    <p:extLst>
      <p:ext uri="{BB962C8B-B14F-4D97-AF65-F5344CB8AC3E}">
        <p14:creationId xmlns:p14="http://schemas.microsoft.com/office/powerpoint/2010/main" val="395028715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081CBC-1D56-E83A-4C6A-9AB1018E6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049" y="191508"/>
            <a:ext cx="10951029" cy="576996"/>
          </a:xfrm>
        </p:spPr>
        <p:txBody>
          <a:bodyPr>
            <a:normAutofit fontScale="90000"/>
          </a:bodyPr>
          <a:lstStyle/>
          <a:p>
            <a:r>
              <a:rPr lang="en-US" dirty="0"/>
              <a:t>Patient Benefit Enhancement and Incentives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A64BD653-6BD8-4943-E93F-BD584CEF0F4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61635" y="898372"/>
          <a:ext cx="4993946" cy="4827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A4FACEA-A1F1-3BEA-3B59-6C6087899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2021 American Society of Clinical Oncology (ASCO). All Rights Reserved Worldwide. 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5EF009-E6D1-6C1C-8E9D-520263A0F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3F7A0-71F0-446B-9DE8-6D75BE64EE0F}" type="slidenum">
              <a:rPr lang="en-US" smtClean="0"/>
              <a:t>30</a:t>
            </a:fld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FFDCEC7-413B-15B9-3DE1-2041A74532DA}"/>
              </a:ext>
            </a:extLst>
          </p:cNvPr>
          <p:cNvSpPr/>
          <p:nvPr/>
        </p:nvSpPr>
        <p:spPr>
          <a:xfrm>
            <a:off x="5497364" y="1069045"/>
            <a:ext cx="6258757" cy="98385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Originating site rules waived. 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Not limited to rural areas.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Facility fee waived.</a:t>
            </a:r>
          </a:p>
        </p:txBody>
      </p:sp>
      <p:sp>
        <p:nvSpPr>
          <p:cNvPr id="7" name="Plus Sign 6">
            <a:extLst>
              <a:ext uri="{FF2B5EF4-FFF2-40B4-BE49-F238E27FC236}">
                <a16:creationId xmlns:a16="http://schemas.microsoft.com/office/drawing/2014/main" id="{52F20F3D-E2B6-5219-1886-B7A3B9740CFF}"/>
              </a:ext>
            </a:extLst>
          </p:cNvPr>
          <p:cNvSpPr/>
          <p:nvPr/>
        </p:nvSpPr>
        <p:spPr>
          <a:xfrm>
            <a:off x="4375529" y="1842979"/>
            <a:ext cx="337352" cy="292963"/>
          </a:xfrm>
          <a:prstGeom prst="mathPlu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9F26503-4EDE-3AAC-6BE5-8517F1DB3408}"/>
              </a:ext>
            </a:extLst>
          </p:cNvPr>
          <p:cNvSpPr/>
          <p:nvPr/>
        </p:nvSpPr>
        <p:spPr>
          <a:xfrm>
            <a:off x="5497363" y="2669016"/>
            <a:ext cx="6258757" cy="106025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Provided by non-physician  practitioners.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Nine post-discharge home visits within 90 days.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Provided under general supervision.</a:t>
            </a:r>
          </a:p>
        </p:txBody>
      </p:sp>
      <p:sp>
        <p:nvSpPr>
          <p:cNvPr id="9" name="Plus Sign 8">
            <a:extLst>
              <a:ext uri="{FF2B5EF4-FFF2-40B4-BE49-F238E27FC236}">
                <a16:creationId xmlns:a16="http://schemas.microsoft.com/office/drawing/2014/main" id="{63DB1A55-149C-6829-D982-E4A9CA595F0E}"/>
              </a:ext>
            </a:extLst>
          </p:cNvPr>
          <p:cNvSpPr/>
          <p:nvPr/>
        </p:nvSpPr>
        <p:spPr>
          <a:xfrm>
            <a:off x="4383243" y="3557303"/>
            <a:ext cx="337352" cy="292963"/>
          </a:xfrm>
          <a:prstGeom prst="mathPlu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3846069-789D-0137-C8D9-C3D0E5C5C8A4}"/>
              </a:ext>
            </a:extLst>
          </p:cNvPr>
          <p:cNvSpPr/>
          <p:nvPr/>
        </p:nvSpPr>
        <p:spPr>
          <a:xfrm>
            <a:off x="5497364" y="4345387"/>
            <a:ext cx="6258757" cy="1235415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Supplemental care for patients at risk of hospitalization.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Provided under general supervision.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Ten home visits within a performance period.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Covers in kind items or services.</a:t>
            </a:r>
          </a:p>
        </p:txBody>
      </p:sp>
      <p:sp>
        <p:nvSpPr>
          <p:cNvPr id="11" name="Plus Sign 10">
            <a:extLst>
              <a:ext uri="{FF2B5EF4-FFF2-40B4-BE49-F238E27FC236}">
                <a16:creationId xmlns:a16="http://schemas.microsoft.com/office/drawing/2014/main" id="{278F584A-8418-F450-40CE-BF34473D74C2}"/>
              </a:ext>
            </a:extLst>
          </p:cNvPr>
          <p:cNvSpPr/>
          <p:nvPr/>
        </p:nvSpPr>
        <p:spPr>
          <a:xfrm>
            <a:off x="4347733" y="5414946"/>
            <a:ext cx="337352" cy="283223"/>
          </a:xfrm>
          <a:prstGeom prst="mathPlu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592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1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15283-C8A4-09DA-391F-EFF2837E6A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905" y="614471"/>
            <a:ext cx="10838895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Patient Financial Responsibility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D60EDA1-3B77-63B4-9B5D-8F0F0A23E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2770" y="6274746"/>
            <a:ext cx="3306105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© 2021 American Society of Clinical Oncology (ASCO). All Rights Reserved Worldwide.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76E9F6-5A99-9ECD-5F53-3875C4C6C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75730" y="217035"/>
            <a:ext cx="782320" cy="270646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BE33F7A0-71F0-446B-9DE8-6D75BE64EE0F}" type="slidenum">
              <a:rPr lang="en-US" smtClean="0"/>
              <a:pPr>
                <a:spcAft>
                  <a:spcPts val="600"/>
                </a:spcAft>
              </a:pPr>
              <a:t>31</a:t>
            </a:fld>
            <a:endParaRPr lang="en-US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AF17CACB-D842-C8E7-9CFD-0EFB392ED4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3901221"/>
              </p:ext>
            </p:extLst>
          </p:nvPr>
        </p:nvGraphicFramePr>
        <p:xfrm>
          <a:off x="514905" y="2066824"/>
          <a:ext cx="11203619" cy="36237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09542">
                  <a:extLst>
                    <a:ext uri="{9D8B030D-6E8A-4147-A177-3AD203B41FA5}">
                      <a16:colId xmlns:a16="http://schemas.microsoft.com/office/drawing/2014/main" val="3692408303"/>
                    </a:ext>
                  </a:extLst>
                </a:gridCol>
                <a:gridCol w="3670496">
                  <a:extLst>
                    <a:ext uri="{9D8B030D-6E8A-4147-A177-3AD203B41FA5}">
                      <a16:colId xmlns:a16="http://schemas.microsoft.com/office/drawing/2014/main" val="884779417"/>
                    </a:ext>
                  </a:extLst>
                </a:gridCol>
                <a:gridCol w="3823581">
                  <a:extLst>
                    <a:ext uri="{9D8B030D-6E8A-4147-A177-3AD203B41FA5}">
                      <a16:colId xmlns:a16="http://schemas.microsoft.com/office/drawing/2014/main" val="1206860025"/>
                    </a:ext>
                  </a:extLst>
                </a:gridCol>
              </a:tblGrid>
              <a:tr h="744878">
                <a:tc>
                  <a:txBody>
                    <a:bodyPr/>
                    <a:lstStyle/>
                    <a:p>
                      <a:pPr algn="ctr"/>
                      <a:r>
                        <a:rPr lang="en-US" sz="1900"/>
                        <a:t>Fee for Service</a:t>
                      </a:r>
                    </a:p>
                  </a:txBody>
                  <a:tcPr marL="96793" marR="96793" marT="48396" marB="4839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/>
                        <a:t>EOM Payment</a:t>
                      </a:r>
                    </a:p>
                  </a:txBody>
                  <a:tcPr marL="96793" marR="96793" marT="48396" marB="4839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/>
                        <a:t>Benefit Enhancements and Incentives</a:t>
                      </a:r>
                    </a:p>
                  </a:txBody>
                  <a:tcPr marL="96793" marR="96793" marT="48396" marB="48396" anchor="ctr"/>
                </a:tc>
                <a:extLst>
                  <a:ext uri="{0D108BD9-81ED-4DB2-BD59-A6C34878D82A}">
                    <a16:rowId xmlns:a16="http://schemas.microsoft.com/office/drawing/2014/main" val="2538343233"/>
                  </a:ext>
                </a:extLst>
              </a:tr>
              <a:tr h="2878883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 sz="1900" dirty="0">
                          <a:solidFill>
                            <a:schemeClr val="tx1"/>
                          </a:solidFill>
                        </a:rPr>
                        <a:t>Patients are responsible for 20% of the physician fee schedule amount.</a:t>
                      </a:r>
                    </a:p>
                  </a:txBody>
                  <a:tcPr marL="96793" marR="96793" marT="48396" marB="48396"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 sz="1900"/>
                        <a:t>Patients are not responsible for paying any portion of the EOM payment for delivery of services.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 sz="1900"/>
                        <a:t>Payment is covered in full by Medicare.</a:t>
                      </a:r>
                    </a:p>
                  </a:txBody>
                  <a:tcPr marL="96793" marR="96793" marT="48396" marB="48396"/>
                </a:tc>
                <a:tc>
                  <a:txBody>
                    <a:bodyPr/>
                    <a:lstStyle/>
                    <a:p>
                      <a:r>
                        <a:rPr lang="en-US" sz="1900" dirty="0"/>
                        <a:t>Medicare will waive certain payment requirements for three benefit enhancements provided under the EOM: </a:t>
                      </a:r>
                    </a:p>
                    <a:p>
                      <a:endParaRPr lang="en-US" sz="1900" dirty="0"/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 sz="1900" dirty="0"/>
                        <a:t>Telehealth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 sz="1900" dirty="0"/>
                        <a:t>Post-discharge home visits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 sz="1900" dirty="0"/>
                        <a:t>Care management home visits</a:t>
                      </a:r>
                    </a:p>
                  </a:txBody>
                  <a:tcPr marL="96793" marR="96793" marT="48396" marB="48396"/>
                </a:tc>
                <a:extLst>
                  <a:ext uri="{0D108BD9-81ED-4DB2-BD59-A6C34878D82A}">
                    <a16:rowId xmlns:a16="http://schemas.microsoft.com/office/drawing/2014/main" val="7436549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44079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F5AC6F-3F4E-5DA1-F80C-8D77D75BF3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771" y="2103437"/>
            <a:ext cx="3733001" cy="1325563"/>
          </a:xfrm>
        </p:spPr>
        <p:txBody>
          <a:bodyPr>
            <a:noAutofit/>
          </a:bodyPr>
          <a:lstStyle/>
          <a:p>
            <a:r>
              <a:rPr lang="en-US" sz="4000" dirty="0"/>
              <a:t>CMS and EOM Participants</a:t>
            </a:r>
            <a:br>
              <a:rPr lang="en-US" sz="4000" dirty="0"/>
            </a:br>
            <a:r>
              <a:rPr lang="en-US" sz="4000" dirty="0"/>
              <a:t>Data Sharing and Reporting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A52C8B-0C99-05B2-5FB1-9F101EBC42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2021 American Society of Clinical Oncology (ASCO). All Rights Reserved Worldwide. 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C683CC-3993-8C60-F8F6-458BC2B880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3F7A0-71F0-446B-9DE8-6D75BE64EE0F}" type="slidenum">
              <a:rPr lang="en-US" smtClean="0"/>
              <a:t>32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6D07279-D340-C00F-93FB-48492DBDBE14}"/>
              </a:ext>
            </a:extLst>
          </p:cNvPr>
          <p:cNvSpPr txBox="1"/>
          <p:nvPr/>
        </p:nvSpPr>
        <p:spPr>
          <a:xfrm>
            <a:off x="4517571" y="1593908"/>
            <a:ext cx="3175134" cy="230832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EOM Participant Reporting to CMS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2D122E4-E5CE-41ED-9933-1477DA86580F}"/>
              </a:ext>
            </a:extLst>
          </p:cNvPr>
          <p:cNvSpPr txBox="1"/>
          <p:nvPr/>
        </p:nvSpPr>
        <p:spPr>
          <a:xfrm>
            <a:off x="7530617" y="1585519"/>
            <a:ext cx="3175134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Data Shared with EOM Participants</a:t>
            </a:r>
          </a:p>
        </p:txBody>
      </p:sp>
      <p:sp>
        <p:nvSpPr>
          <p:cNvPr id="11" name="Arrow: Curved Down 10">
            <a:extLst>
              <a:ext uri="{FF2B5EF4-FFF2-40B4-BE49-F238E27FC236}">
                <a16:creationId xmlns:a16="http://schemas.microsoft.com/office/drawing/2014/main" id="{CA06061A-9DB7-5265-062D-BEA29920BF1C}"/>
              </a:ext>
            </a:extLst>
          </p:cNvPr>
          <p:cNvSpPr/>
          <p:nvPr/>
        </p:nvSpPr>
        <p:spPr>
          <a:xfrm>
            <a:off x="5934675" y="486383"/>
            <a:ext cx="3014772" cy="1090747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Arrow: Curved Up 11">
            <a:extLst>
              <a:ext uri="{FF2B5EF4-FFF2-40B4-BE49-F238E27FC236}">
                <a16:creationId xmlns:a16="http://schemas.microsoft.com/office/drawing/2014/main" id="{D382965E-BEE0-A24C-44C4-3CC44F8B95A1}"/>
              </a:ext>
            </a:extLst>
          </p:cNvPr>
          <p:cNvSpPr/>
          <p:nvPr/>
        </p:nvSpPr>
        <p:spPr>
          <a:xfrm rot="10800000" flipV="1">
            <a:off x="5820153" y="3926104"/>
            <a:ext cx="3002834" cy="1178943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314409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B1C8BB-F1F1-10F9-DB0C-F45ED4095A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771" y="365125"/>
            <a:ext cx="10951029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Data Reported to CMS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A63114-EF83-4A12-D2AD-72D81C8444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2771" y="6253693"/>
            <a:ext cx="41148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© 2021 American Society of Clinical Oncology (ASCO). All Rights Reserved Worldwide.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497651-20F0-1CA3-20ED-50295F500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98078" y="217034"/>
            <a:ext cx="859971" cy="365125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BE33F7A0-71F0-446B-9DE8-6D75BE64EE0F}" type="slidenum">
              <a:rPr lang="en-US" smtClean="0"/>
              <a:pPr>
                <a:spcAft>
                  <a:spcPts val="600"/>
                </a:spcAft>
              </a:pPr>
              <a:t>33</a:t>
            </a:fld>
            <a:endParaRPr lang="en-US"/>
          </a:p>
        </p:txBody>
      </p:sp>
      <p:graphicFrame>
        <p:nvGraphicFramePr>
          <p:cNvPr id="8" name="Content Placeholder 2">
            <a:extLst>
              <a:ext uri="{FF2B5EF4-FFF2-40B4-BE49-F238E27FC236}">
                <a16:creationId xmlns:a16="http://schemas.microsoft.com/office/drawing/2014/main" id="{77E7EA48-046E-D3D4-AEAB-86D31D61E35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93416320"/>
              </p:ext>
            </p:extLst>
          </p:nvPr>
        </p:nvGraphicFramePr>
        <p:xfrm>
          <a:off x="402771" y="1838779"/>
          <a:ext cx="11358593" cy="39999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4852004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B17C87-81DD-7DE1-1B1A-A9DD273D74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172" y="365125"/>
            <a:ext cx="10875628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Data Shared with EOM Participants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976C60-AEEE-7B3A-48DB-EFC39C544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2771" y="6253693"/>
            <a:ext cx="41148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© 2021 American Society of Clinical Oncology (ASCO). All Rights Reserved Worldwide.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693A3E-D98F-4AFB-A454-A1BD60E37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98078" y="217034"/>
            <a:ext cx="859971" cy="365125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BE33F7A0-71F0-446B-9DE8-6D75BE64EE0F}" type="slidenum">
              <a:rPr lang="en-US" smtClean="0"/>
              <a:pPr>
                <a:spcAft>
                  <a:spcPts val="600"/>
                </a:spcAft>
              </a:pPr>
              <a:t>34</a:t>
            </a:fld>
            <a:endParaRPr lang="en-US"/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DFF94055-A869-5D8A-FAC3-00B82200F1A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38779"/>
          <a:ext cx="10515600" cy="39524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7812893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B9C587-3396-5D75-715C-873FE7B10A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771" y="365125"/>
            <a:ext cx="10951030" cy="1325563"/>
          </a:xfrm>
        </p:spPr>
        <p:txBody>
          <a:bodyPr/>
          <a:lstStyle/>
          <a:p>
            <a:r>
              <a:rPr lang="en-US" dirty="0"/>
              <a:t>Desired Outcomes of the EOM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B2867832-F92C-382B-045A-D725572CE23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02771" y="1838779"/>
          <a:ext cx="11402948" cy="35118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9B76A8-9ADB-A2D7-0304-CE0EC28C5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2021 American Society of Clinical Oncology (ASCO). All Rights Reserved Worldwide. 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15FB46-9C0C-E1F5-A16F-6B7E743C1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3F7A0-71F0-446B-9DE8-6D75BE64EE0F}" type="slidenum">
              <a:rPr lang="en-US" smtClean="0"/>
              <a:t>35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DCFC464-C17C-E496-60A0-A339944202D2}"/>
              </a:ext>
            </a:extLst>
          </p:cNvPr>
          <p:cNvSpPr txBox="1"/>
          <p:nvPr/>
        </p:nvSpPr>
        <p:spPr>
          <a:xfrm>
            <a:off x="386281" y="5531057"/>
            <a:ext cx="6378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CMS.gov: </a:t>
            </a:r>
            <a:r>
              <a:rPr lang="en-US" dirty="0">
                <a:hlinkClick r:id="rId7"/>
              </a:rPr>
              <a:t>Enhancing Oncology Model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377177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C2DE5B-CB25-4695-9BE6-C8A42F69442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References and Resources</a:t>
            </a:r>
          </a:p>
        </p:txBody>
      </p:sp>
    </p:spTree>
    <p:extLst>
      <p:ext uri="{BB962C8B-B14F-4D97-AF65-F5344CB8AC3E}">
        <p14:creationId xmlns:p14="http://schemas.microsoft.com/office/powerpoint/2010/main" val="56865676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5663AD-99F8-2B4A-8F36-FA5B01548D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2021 American Society of Clinical Oncology (ASCO). All Rights Reserved Worldwide. 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866D4F-5909-B204-70D4-E82FF6B87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3F7A0-71F0-446B-9DE8-6D75BE64EE0F}" type="slidenum">
              <a:rPr lang="en-US" smtClean="0"/>
              <a:t>37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F1A03E2-A8E2-79BE-EB35-2FD6FF1A01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2771" y="2575248"/>
            <a:ext cx="11388790" cy="3092221"/>
          </a:xfrm>
        </p:spPr>
        <p:txBody>
          <a:bodyPr>
            <a:normAutofit fontScale="85000" lnSpcReduction="10000"/>
          </a:bodyPr>
          <a:lstStyle/>
          <a:p>
            <a:pPr marL="0" indent="0" algn="l">
              <a:buNone/>
            </a:pPr>
            <a:r>
              <a:rPr lang="en-US" sz="3500" b="1" i="0" u="none" strike="noStrike" dirty="0">
                <a:effectLst/>
                <a:latin typeface="Open Sans" panose="020B0606030504020204" pitchFamily="34" charset="0"/>
              </a:rPr>
              <a:t>Medicare Program Page</a:t>
            </a:r>
            <a:endParaRPr lang="en-US" sz="3500" b="1" i="0" u="none" strike="noStrike" dirty="0">
              <a:effectLst/>
              <a:latin typeface="Open Sans" panose="020B0606030504020204" pitchFamily="34" charset="0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indent="0" algn="l">
              <a:buNone/>
            </a:pPr>
            <a:endParaRPr lang="en-US" sz="3500" b="1" i="0" u="none" strike="noStrike" dirty="0">
              <a:solidFill>
                <a:srgbClr val="0563C1"/>
              </a:solidFill>
              <a:effectLst/>
              <a:latin typeface="Open Sans" panose="020B0606030504020204" pitchFamily="34" charset="0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indent="0" algn="l">
              <a:buNone/>
            </a:pPr>
            <a:r>
              <a:rPr lang="en-US" sz="3500" b="1" i="0" u="none" strike="noStrike" dirty="0">
                <a:solidFill>
                  <a:srgbClr val="0563C1"/>
                </a:solidFill>
                <a:effectLst/>
                <a:latin typeface="Open Sans" panose="020B0606030504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 - Journal of Clinical Oncology: Practice Considerations for Participation in the Enhancing Oncology Model</a:t>
            </a:r>
            <a:endParaRPr lang="en-US" sz="3500" i="0" dirty="0">
              <a:solidFill>
                <a:srgbClr val="000000"/>
              </a:solidFill>
              <a:effectLst/>
              <a:latin typeface="Open Sans" panose="020B0606030504020204" pitchFamily="34" charset="0"/>
            </a:endParaRPr>
          </a:p>
          <a:p>
            <a:pPr marL="0" indent="0" algn="l">
              <a:buNone/>
            </a:pPr>
            <a:r>
              <a:rPr lang="en-US" sz="3500" b="1" i="0" u="none" strike="noStrike" dirty="0">
                <a:solidFill>
                  <a:srgbClr val="01579B"/>
                </a:solidFill>
                <a:effectLst/>
                <a:latin typeface="Open Sans" panose="020B0606030504020204" pitchFamily="34" charset="0"/>
                <a:hlinkClick r:id="rId3"/>
              </a:rPr>
              <a:t>ASCO’s EOM fact sheet</a:t>
            </a:r>
            <a:endParaRPr lang="en-US" sz="3500" i="0" dirty="0">
              <a:solidFill>
                <a:srgbClr val="000000"/>
              </a:solidFill>
              <a:effectLst/>
              <a:latin typeface="Open Sans" panose="020B0606030504020204" pitchFamily="34" charset="0"/>
            </a:endParaRPr>
          </a:p>
          <a:p>
            <a:pPr marL="0" indent="0" algn="l">
              <a:buNone/>
            </a:pPr>
            <a:r>
              <a:rPr lang="en-US" sz="3500" b="1" i="0" u="none" strike="noStrike" dirty="0">
                <a:solidFill>
                  <a:srgbClr val="01579B"/>
                </a:solidFill>
                <a:effectLst/>
                <a:latin typeface="Open Sans" panose="020B0606030504020204" pitchFamily="34" charset="0"/>
                <a:hlinkClick r:id="rId4"/>
              </a:rPr>
              <a:t>Assessing &amp; Understanding the EOM Webinar</a:t>
            </a:r>
            <a:endParaRPr lang="en-US" sz="3500" i="0" dirty="0">
              <a:solidFill>
                <a:srgbClr val="000000"/>
              </a:solidFill>
              <a:effectLst/>
              <a:latin typeface="Open Sans" panose="020B060603050402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60BED7B-54B3-16BD-D727-916AD784165C}"/>
              </a:ext>
            </a:extLst>
          </p:cNvPr>
          <p:cNvSpPr txBox="1"/>
          <p:nvPr/>
        </p:nvSpPr>
        <p:spPr>
          <a:xfrm>
            <a:off x="400438" y="746995"/>
            <a:ext cx="113911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accent1">
                    <a:lumMod val="50000"/>
                  </a:schemeClr>
                </a:solidFill>
              </a:rPr>
              <a:t>ASCO Practice Central </a:t>
            </a:r>
            <a:r>
              <a:rPr lang="en-US" sz="4400" dirty="0"/>
              <a:t>(</a:t>
            </a:r>
            <a:r>
              <a:rPr lang="en-US" sz="4400" dirty="0">
                <a:hlinkClick r:id="rId5"/>
              </a:rPr>
              <a:t>www.practice.asco.org</a:t>
            </a:r>
            <a:r>
              <a:rPr lang="en-US" sz="4400" dirty="0"/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66509331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C75B4C-695B-871D-152E-4B47884BDB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342" y="879112"/>
            <a:ext cx="11275537" cy="395242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000" b="1" dirty="0"/>
              <a:t>Centers for Medicare and Medicaid Services</a:t>
            </a:r>
          </a:p>
          <a:p>
            <a:pPr marL="0" indent="0">
              <a:buNone/>
            </a:pPr>
            <a:endParaRPr lang="en-US" sz="3000" dirty="0">
              <a:hlinkClick r:id="rId2"/>
            </a:endParaRPr>
          </a:p>
          <a:p>
            <a:pPr marL="0" indent="0">
              <a:buNone/>
            </a:pPr>
            <a:r>
              <a:rPr lang="en-US" sz="3000" dirty="0">
                <a:hlinkClick r:id="rId2"/>
              </a:rPr>
              <a:t>Innovation Center- Enhancing Oncology Model</a:t>
            </a:r>
            <a:endParaRPr lang="en-US" sz="3000" dirty="0"/>
          </a:p>
          <a:p>
            <a:pPr marL="0" indent="0">
              <a:buNone/>
            </a:pPr>
            <a:r>
              <a:rPr lang="en-US" sz="3000" dirty="0">
                <a:hlinkClick r:id="rId2"/>
              </a:rPr>
              <a:t>The Enhancing Oncology Model (EOM) Request for Applications</a:t>
            </a:r>
            <a:endParaRPr lang="en-US" sz="3000" dirty="0"/>
          </a:p>
          <a:p>
            <a:pPr marL="0" indent="0">
              <a:buNone/>
            </a:pPr>
            <a:r>
              <a:rPr lang="en-US" sz="3000" dirty="0">
                <a:hlinkClick r:id="rId3"/>
              </a:rPr>
              <a:t>Enhanced Oncology Model Overview Webinar</a:t>
            </a:r>
            <a:endParaRPr lang="en-US" sz="3000" dirty="0"/>
          </a:p>
          <a:p>
            <a:pPr marL="0" indent="0">
              <a:buNone/>
            </a:pPr>
            <a:r>
              <a:rPr lang="en-US" sz="3000" dirty="0">
                <a:hlinkClick r:id="rId4"/>
              </a:rPr>
              <a:t>Enhanced Oncology Model Payment Methodology Webinar</a:t>
            </a:r>
            <a:endParaRPr lang="en-US" sz="30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5663AD-99F8-2B4A-8F36-FA5B01548D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2021 American Society of Clinical Oncology (ASCO). All Rights Reserved Worldwide. 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866D4F-5909-B204-70D4-E82FF6B87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3F7A0-71F0-446B-9DE8-6D75BE64EE0F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103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F7C72E-57BF-4378-8F26-67E62B7AB5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 Framework for Alternative Payment Models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7C9802C-9BD5-4929-9D72-D64691E0564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631" t="31580" r="76293" b="35291"/>
          <a:stretch/>
        </p:blipFill>
        <p:spPr>
          <a:xfrm>
            <a:off x="638376" y="1563311"/>
            <a:ext cx="1899872" cy="222251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ABAFFD7-401A-45A6-A5F1-587C83C8A68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895" t="22989" r="52000" b="43642"/>
          <a:stretch/>
        </p:blipFill>
        <p:spPr>
          <a:xfrm>
            <a:off x="3599078" y="1550643"/>
            <a:ext cx="1899872" cy="223518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DA84246-4EE5-4107-BA2A-74A8F06166F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3214" t="14664" r="27787" b="53052"/>
          <a:stretch/>
        </p:blipFill>
        <p:spPr>
          <a:xfrm>
            <a:off x="6559780" y="1610287"/>
            <a:ext cx="1899872" cy="217451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5CB73CD-41EF-4FA4-888D-259F5FA9B37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7612" t="3031" r="3317" b="62492"/>
          <a:stretch/>
        </p:blipFill>
        <p:spPr>
          <a:xfrm>
            <a:off x="9520482" y="1472243"/>
            <a:ext cx="1899872" cy="231358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6A129B3-0110-4049-808F-156F3466BF80}"/>
              </a:ext>
            </a:extLst>
          </p:cNvPr>
          <p:cNvSpPr txBox="1"/>
          <p:nvPr/>
        </p:nvSpPr>
        <p:spPr>
          <a:xfrm>
            <a:off x="3252420" y="3784798"/>
            <a:ext cx="2617076" cy="2108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A</a:t>
            </a:r>
          </a:p>
          <a:p>
            <a:pPr algn="ctr"/>
            <a:r>
              <a:rPr lang="en-US" sz="1400" dirty="0"/>
              <a:t>Foundation Payments </a:t>
            </a:r>
            <a:br>
              <a:rPr lang="en-US" sz="1400" dirty="0"/>
            </a:br>
            <a:r>
              <a:rPr lang="en-US" sz="1400" dirty="0"/>
              <a:t>for Infrastructure </a:t>
            </a:r>
            <a:br>
              <a:rPr lang="en-US" sz="1400" dirty="0"/>
            </a:br>
            <a:r>
              <a:rPr lang="en-US" sz="1400" dirty="0"/>
              <a:t>&amp; Operations</a:t>
            </a:r>
          </a:p>
          <a:p>
            <a:pPr algn="ctr">
              <a:spcBef>
                <a:spcPts val="300"/>
              </a:spcBef>
            </a:pPr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B</a:t>
            </a:r>
          </a:p>
          <a:p>
            <a:pPr algn="ctr"/>
            <a:r>
              <a:rPr lang="en-US" sz="1400" dirty="0"/>
              <a:t>Pay for Reporting</a:t>
            </a:r>
          </a:p>
          <a:p>
            <a:pPr algn="ctr">
              <a:spcBef>
                <a:spcPts val="300"/>
              </a:spcBef>
            </a:pPr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C</a:t>
            </a:r>
          </a:p>
          <a:p>
            <a:pPr algn="ctr"/>
            <a:r>
              <a:rPr lang="en-US" sz="1400" dirty="0"/>
              <a:t>Pay for Performance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D606402-EB6F-4139-9ED7-7EDB11D352BD}"/>
              </a:ext>
            </a:extLst>
          </p:cNvPr>
          <p:cNvSpPr txBox="1"/>
          <p:nvPr/>
        </p:nvSpPr>
        <p:spPr>
          <a:xfrm>
            <a:off x="6201178" y="3784798"/>
            <a:ext cx="2617075" cy="15465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A</a:t>
            </a:r>
          </a:p>
          <a:p>
            <a:pPr algn="ctr"/>
            <a:r>
              <a:rPr lang="en-US" sz="1400" dirty="0"/>
              <a:t>APMs with </a:t>
            </a:r>
            <a:br>
              <a:rPr lang="en-US" sz="1400" dirty="0"/>
            </a:br>
            <a:r>
              <a:rPr lang="en-US" sz="1400" dirty="0"/>
              <a:t>Shared Savings</a:t>
            </a:r>
          </a:p>
          <a:p>
            <a:pPr algn="ctr">
              <a:spcBef>
                <a:spcPts val="300"/>
              </a:spcBef>
            </a:pPr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B</a:t>
            </a:r>
          </a:p>
          <a:p>
            <a:pPr algn="ctr"/>
            <a:r>
              <a:rPr lang="en-US" sz="1400" dirty="0"/>
              <a:t>APMs with Shared Savings &amp; Downside Risk</a:t>
            </a:r>
            <a:endParaRPr lang="en-US" sz="12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67173C7-53C2-476E-9E56-54E741554121}"/>
              </a:ext>
            </a:extLst>
          </p:cNvPr>
          <p:cNvSpPr txBox="1"/>
          <p:nvPr/>
        </p:nvSpPr>
        <p:spPr>
          <a:xfrm>
            <a:off x="8857117" y="3784798"/>
            <a:ext cx="3226602" cy="2292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A</a:t>
            </a:r>
          </a:p>
          <a:p>
            <a:pPr algn="ctr"/>
            <a:r>
              <a:rPr lang="en-US" sz="1400" dirty="0"/>
              <a:t>Condition-Specific </a:t>
            </a:r>
            <a:br>
              <a:rPr lang="en-US" sz="1400" dirty="0"/>
            </a:br>
            <a:r>
              <a:rPr lang="en-US" sz="1400" dirty="0"/>
              <a:t>Population-Based Payment</a:t>
            </a:r>
          </a:p>
          <a:p>
            <a:pPr algn="ctr">
              <a:spcBef>
                <a:spcPts val="300"/>
              </a:spcBef>
            </a:pPr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B</a:t>
            </a:r>
          </a:p>
          <a:p>
            <a:pPr algn="ctr"/>
            <a:r>
              <a:rPr lang="en-US" sz="1400" dirty="0"/>
              <a:t>Comprehensive </a:t>
            </a:r>
            <a:br>
              <a:rPr lang="en-US" sz="1400" dirty="0"/>
            </a:br>
            <a:r>
              <a:rPr lang="en-US" sz="1400" dirty="0"/>
              <a:t>Population-Based Payment</a:t>
            </a:r>
          </a:p>
          <a:p>
            <a:pPr algn="ctr">
              <a:spcBef>
                <a:spcPts val="300"/>
              </a:spcBef>
            </a:pPr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C</a:t>
            </a:r>
          </a:p>
          <a:p>
            <a:pPr algn="ctr"/>
            <a:r>
              <a:rPr lang="en-US" sz="1400" dirty="0"/>
              <a:t>Integrated Finance &amp; </a:t>
            </a:r>
            <a:br>
              <a:rPr lang="en-US" sz="1400" dirty="0"/>
            </a:br>
            <a:r>
              <a:rPr lang="en-US" sz="1400" dirty="0"/>
              <a:t>Delivery System</a:t>
            </a:r>
            <a:endParaRPr lang="en-US" sz="12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44BA44F-65C9-4B45-9299-4C6F616EBCF6}"/>
              </a:ext>
            </a:extLst>
          </p:cNvPr>
          <p:cNvSpPr txBox="1"/>
          <p:nvPr/>
        </p:nvSpPr>
        <p:spPr>
          <a:xfrm>
            <a:off x="154021" y="6130656"/>
            <a:ext cx="286858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/>
              <a:t>Health Care Payment Learning &amp; Action Network. Alternative Payment Model Framework White Paper Refreshed. 2017.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D39375D-CFBD-17DF-CAB4-5B088038718B}"/>
              </a:ext>
            </a:extLst>
          </p:cNvPr>
          <p:cNvSpPr txBox="1"/>
          <p:nvPr/>
        </p:nvSpPr>
        <p:spPr>
          <a:xfrm>
            <a:off x="3048755" y="3246597"/>
            <a:ext cx="60975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278435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166DF-187A-4E38-8C4B-07C90C4997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 Journey Towards Value-Based Care</a:t>
            </a:r>
          </a:p>
        </p:txBody>
      </p:sp>
      <p:pic>
        <p:nvPicPr>
          <p:cNvPr id="4" name="Content Placeholder 5">
            <a:extLst>
              <a:ext uri="{FF2B5EF4-FFF2-40B4-BE49-F238E27FC236}">
                <a16:creationId xmlns:a16="http://schemas.microsoft.com/office/drawing/2014/main" id="{4F65E455-BCA2-4474-A7F4-2A85BC03338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1239"/>
          <a:stretch/>
        </p:blipFill>
        <p:spPr>
          <a:xfrm>
            <a:off x="1496485" y="1417638"/>
            <a:ext cx="4140713" cy="4742530"/>
          </a:xfrm>
          <a:prstGeom prst="rect">
            <a:avLst/>
          </a:prstGeom>
        </p:spPr>
      </p:pic>
      <p:pic>
        <p:nvPicPr>
          <p:cNvPr id="5" name="Content Placeholder 5">
            <a:extLst>
              <a:ext uri="{FF2B5EF4-FFF2-40B4-BE49-F238E27FC236}">
                <a16:creationId xmlns:a16="http://schemas.microsoft.com/office/drawing/2014/main" id="{4E35C09A-B981-4CD7-B9FE-2163DE90F93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245"/>
          <a:stretch/>
        </p:blipFill>
        <p:spPr>
          <a:xfrm>
            <a:off x="6709508" y="1506387"/>
            <a:ext cx="4146076" cy="465378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89FCC67-3F37-49B8-91B9-AF6492EE08BE}"/>
              </a:ext>
            </a:extLst>
          </p:cNvPr>
          <p:cNvSpPr txBox="1"/>
          <p:nvPr/>
        </p:nvSpPr>
        <p:spPr>
          <a:xfrm>
            <a:off x="154021" y="6130656"/>
            <a:ext cx="260121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Health Care Payment Learning &amp; Action Network. Alternative Payment Model Framework White Paper. 2016.</a:t>
            </a:r>
          </a:p>
        </p:txBody>
      </p:sp>
    </p:spTree>
    <p:extLst>
      <p:ext uri="{BB962C8B-B14F-4D97-AF65-F5344CB8AC3E}">
        <p14:creationId xmlns:p14="http://schemas.microsoft.com/office/powerpoint/2010/main" val="17428422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1648EAB-5AA2-409D-92F8-8634D8070D8F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FFD7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8388775" y="3583790"/>
            <a:ext cx="819586" cy="803410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40C64B4-7FA3-4CAF-86A6-AEB8BC159211}"/>
              </a:ext>
            </a:extLst>
          </p:cNvPr>
          <p:cNvCxnSpPr>
            <a:cxnSpLocks/>
          </p:cNvCxnSpPr>
          <p:nvPr/>
        </p:nvCxnSpPr>
        <p:spPr>
          <a:xfrm flipH="1">
            <a:off x="3328054" y="3120764"/>
            <a:ext cx="9235" cy="114778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3FC59D1-D52A-4182-B627-C03A4165F788}"/>
              </a:ext>
            </a:extLst>
          </p:cNvPr>
          <p:cNvCxnSpPr>
            <a:cxnSpLocks/>
          </p:cNvCxnSpPr>
          <p:nvPr/>
        </p:nvCxnSpPr>
        <p:spPr>
          <a:xfrm>
            <a:off x="3328054" y="3093556"/>
            <a:ext cx="832307" cy="1123233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9E6D273-FC1C-44F4-9F73-D5D25605FD68}"/>
              </a:ext>
            </a:extLst>
          </p:cNvPr>
          <p:cNvCxnSpPr>
            <a:cxnSpLocks/>
          </p:cNvCxnSpPr>
          <p:nvPr/>
        </p:nvCxnSpPr>
        <p:spPr>
          <a:xfrm flipH="1">
            <a:off x="2376501" y="3120764"/>
            <a:ext cx="960789" cy="1096025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62A3C2D1-CBC3-41A5-B6B5-BCDC6D1E03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Shift from Payer to Community Led Model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412E31B-06BB-4DFF-93D2-CB73FAD58CD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932" r="-4393" b="-3917"/>
          <a:stretch/>
        </p:blipFill>
        <p:spPr>
          <a:xfrm>
            <a:off x="1820634" y="2796447"/>
            <a:ext cx="3014840" cy="995480"/>
          </a:xfrm>
          <a:prstGeom prst="ellipse">
            <a:avLst/>
          </a:prstGeom>
          <a:ln w="63500" cap="rnd">
            <a:solidFill>
              <a:schemeClr val="accent1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12" descr="Image result for doctors icon">
            <a:extLst>
              <a:ext uri="{FF2B5EF4-FFF2-40B4-BE49-F238E27FC236}">
                <a16:creationId xmlns:a16="http://schemas.microsoft.com/office/drawing/2014/main" id="{B54638ED-48A6-4E5C-9AD0-93F4817550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85934" y="4340979"/>
            <a:ext cx="1084240" cy="1084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 result for physician icon">
            <a:extLst>
              <a:ext uri="{FF2B5EF4-FFF2-40B4-BE49-F238E27FC236}">
                <a16:creationId xmlns:a16="http://schemas.microsoft.com/office/drawing/2014/main" id="{D488BD8D-08C3-4665-BE77-379EB2855E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89541" y="4201490"/>
            <a:ext cx="1084240" cy="1084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2" descr="Image result for doctors icon">
            <a:extLst>
              <a:ext uri="{FF2B5EF4-FFF2-40B4-BE49-F238E27FC236}">
                <a16:creationId xmlns:a16="http://schemas.microsoft.com/office/drawing/2014/main" id="{A72BF873-57C8-4AD2-84D9-1DD27154F2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04249" y="2423351"/>
            <a:ext cx="928112" cy="92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4" descr="Image result for payer icon">
            <a:extLst>
              <a:ext uri="{FF2B5EF4-FFF2-40B4-BE49-F238E27FC236}">
                <a16:creationId xmlns:a16="http://schemas.microsoft.com/office/drawing/2014/main" id="{0B090743-8B65-4BDF-9652-17E10A9046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335002" y="4586507"/>
            <a:ext cx="995630" cy="995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Image result for hospital icon">
            <a:extLst>
              <a:ext uri="{FF2B5EF4-FFF2-40B4-BE49-F238E27FC236}">
                <a16:creationId xmlns:a16="http://schemas.microsoft.com/office/drawing/2014/main" id="{F09642DD-9729-4FC6-847C-1C4E9521C5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hq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8008" b="98047" l="3320" r="94727">
                        <a14:foregroundMark x1="39648" y1="22266" x2="39648" y2="22266"/>
                        <a14:foregroundMark x1="29297" y1="26367" x2="50586" y2="48633"/>
                        <a14:foregroundMark x1="50586" y1="48633" x2="29883" y2="43945"/>
                        <a14:foregroundMark x1="12305" y1="70508" x2="29883" y2="96484"/>
                        <a14:foregroundMark x1="29883" y1="96484" x2="64063" y2="96484"/>
                        <a14:foregroundMark x1="64063" y1="96484" x2="86328" y2="76953"/>
                        <a14:foregroundMark x1="86328" y1="76953" x2="83203" y2="47461"/>
                        <a14:foregroundMark x1="83203" y1="47461" x2="74023" y2="34766"/>
                        <a14:foregroundMark x1="13867" y1="35547" x2="19727" y2="65820"/>
                        <a14:foregroundMark x1="19727" y1="65820" x2="39453" y2="91602"/>
                        <a14:foregroundMark x1="39453" y1="91602" x2="43359" y2="58203"/>
                        <a14:foregroundMark x1="43359" y1="58203" x2="39063" y2="75391"/>
                        <a14:foregroundMark x1="27148" y1="8984" x2="29883" y2="27148"/>
                        <a14:foregroundMark x1="25781" y1="14063" x2="28320" y2="30859"/>
                        <a14:foregroundMark x1="26758" y1="13086" x2="26758" y2="32227"/>
                        <a14:foregroundMark x1="27344" y1="10352" x2="29297" y2="10938"/>
                        <a14:foregroundMark x1="24609" y1="8789" x2="55664" y2="8398"/>
                        <a14:foregroundMark x1="55664" y1="8398" x2="73242" y2="9766"/>
                        <a14:foregroundMark x1="9961" y1="33789" x2="88867" y2="34570"/>
                        <a14:foregroundMark x1="87500" y1="38477" x2="82422" y2="70898"/>
                        <a14:foregroundMark x1="82422" y1="70898" x2="65039" y2="96680"/>
                        <a14:foregroundMark x1="65039" y1="96680" x2="5469" y2="96680"/>
                        <a14:foregroundMark x1="30469" y1="46484" x2="30273" y2="62695"/>
                        <a14:foregroundMark x1="93164" y1="96484" x2="62695" y2="97070"/>
                        <a14:foregroundMark x1="94727" y1="96484" x2="94727" y2="96484"/>
                        <a14:foregroundMark x1="95313" y1="98828" x2="3320" y2="98047"/>
                        <a14:foregroundMark x1="3320" y1="98047" x2="3906" y2="98047"/>
                        <a14:foregroundMark x1="30859" y1="70898" x2="31836" y2="79297"/>
                        <a14:foregroundMark x1="26172" y1="15820" x2="26367" y2="23047"/>
                        <a14:foregroundMark x1="25586" y1="13477" x2="26172" y2="30664"/>
                        <a14:foregroundMark x1="25586" y1="16211" x2="26172" y2="32031"/>
                        <a14:foregroundMark x1="25195" y1="20117" x2="25586" y2="300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68306" y="3888591"/>
            <a:ext cx="928111" cy="928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54BE70F-042F-4DDC-826A-6603C9D1566B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r="-5352" b="-21002"/>
          <a:stretch/>
        </p:blipFill>
        <p:spPr>
          <a:xfrm>
            <a:off x="7071516" y="2730050"/>
            <a:ext cx="1557620" cy="621413"/>
          </a:xfrm>
          <a:prstGeom prst="rect">
            <a:avLst/>
          </a:prstGeom>
          <a:ln>
            <a:noFill/>
          </a:ln>
          <a:effectLst>
            <a:softEdge rad="31750"/>
          </a:effec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C0A10FE0-41FC-42B1-B35B-9755DADC345B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85830" y="3815159"/>
            <a:ext cx="1143000" cy="1143000"/>
          </a:xfrm>
          <a:prstGeom prst="rect">
            <a:avLst/>
          </a:prstGeom>
        </p:spPr>
      </p:pic>
      <p:sp>
        <p:nvSpPr>
          <p:cNvPr id="27" name="Arrow: Right 26">
            <a:extLst>
              <a:ext uri="{FF2B5EF4-FFF2-40B4-BE49-F238E27FC236}">
                <a16:creationId xmlns:a16="http://schemas.microsoft.com/office/drawing/2014/main" id="{BA7B1EFE-91AD-467D-9055-5C5A2CE2E53F}"/>
              </a:ext>
            </a:extLst>
          </p:cNvPr>
          <p:cNvSpPr/>
          <p:nvPr/>
        </p:nvSpPr>
        <p:spPr>
          <a:xfrm rot="17427910">
            <a:off x="7188937" y="3412647"/>
            <a:ext cx="277748" cy="239062"/>
          </a:xfrm>
          <a:prstGeom prst="rightArrow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100000">
                <a:schemeClr val="dk1">
                  <a:tint val="50000"/>
                  <a:shade val="100000"/>
                  <a:satMod val="350000"/>
                </a:schemeClr>
              </a:gs>
            </a:gsLst>
          </a:gra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Arrow: Right 28">
            <a:extLst>
              <a:ext uri="{FF2B5EF4-FFF2-40B4-BE49-F238E27FC236}">
                <a16:creationId xmlns:a16="http://schemas.microsoft.com/office/drawing/2014/main" id="{26BC8326-940F-4FB8-8F56-44EFC133DA54}"/>
              </a:ext>
            </a:extLst>
          </p:cNvPr>
          <p:cNvSpPr/>
          <p:nvPr/>
        </p:nvSpPr>
        <p:spPr>
          <a:xfrm rot="4172090" flipV="1">
            <a:off x="9968902" y="3500494"/>
            <a:ext cx="277748" cy="239062"/>
          </a:xfrm>
          <a:prstGeom prst="rightArrow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100000">
                <a:schemeClr val="dk1">
                  <a:tint val="50000"/>
                  <a:shade val="100000"/>
                  <a:satMod val="350000"/>
                </a:schemeClr>
              </a:gs>
            </a:gsLst>
          </a:gra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Arrow: Right 29">
            <a:extLst>
              <a:ext uri="{FF2B5EF4-FFF2-40B4-BE49-F238E27FC236}">
                <a16:creationId xmlns:a16="http://schemas.microsoft.com/office/drawing/2014/main" id="{3A3C172A-CD9A-41B6-A2F0-1EF292E9C147}"/>
              </a:ext>
            </a:extLst>
          </p:cNvPr>
          <p:cNvSpPr/>
          <p:nvPr/>
        </p:nvSpPr>
        <p:spPr>
          <a:xfrm rot="9494682" flipV="1">
            <a:off x="9338662" y="4802301"/>
            <a:ext cx="277748" cy="239062"/>
          </a:xfrm>
          <a:prstGeom prst="rightArrow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100000">
                <a:schemeClr val="dk1">
                  <a:tint val="50000"/>
                  <a:shade val="100000"/>
                  <a:satMod val="350000"/>
                </a:schemeClr>
              </a:gs>
            </a:gsLst>
          </a:gra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Arrow: Right 30">
            <a:extLst>
              <a:ext uri="{FF2B5EF4-FFF2-40B4-BE49-F238E27FC236}">
                <a16:creationId xmlns:a16="http://schemas.microsoft.com/office/drawing/2014/main" id="{887A367B-683F-454A-AA8B-1B5DB3528F44}"/>
              </a:ext>
            </a:extLst>
          </p:cNvPr>
          <p:cNvSpPr/>
          <p:nvPr/>
        </p:nvSpPr>
        <p:spPr>
          <a:xfrm rot="11518060" flipV="1">
            <a:off x="7868475" y="4767039"/>
            <a:ext cx="277748" cy="239062"/>
          </a:xfrm>
          <a:prstGeom prst="rightArrow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100000">
                <a:schemeClr val="dk1">
                  <a:tint val="50000"/>
                  <a:shade val="100000"/>
                  <a:satMod val="350000"/>
                </a:schemeClr>
              </a:gs>
            </a:gsLst>
          </a:gra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Arrow: Right 31">
            <a:extLst>
              <a:ext uri="{FF2B5EF4-FFF2-40B4-BE49-F238E27FC236}">
                <a16:creationId xmlns:a16="http://schemas.microsoft.com/office/drawing/2014/main" id="{A782DF3F-72C4-4701-9364-D91E9B516EF2}"/>
              </a:ext>
            </a:extLst>
          </p:cNvPr>
          <p:cNvSpPr/>
          <p:nvPr/>
        </p:nvSpPr>
        <p:spPr>
          <a:xfrm flipV="1">
            <a:off x="8832817" y="2856868"/>
            <a:ext cx="277748" cy="239062"/>
          </a:xfrm>
          <a:prstGeom prst="rightArrow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100000">
                <a:schemeClr val="dk1">
                  <a:tint val="50000"/>
                  <a:shade val="100000"/>
                  <a:satMod val="350000"/>
                </a:schemeClr>
              </a:gs>
            </a:gsLst>
          </a:gra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A9670C4-D3F8-49DB-AFAF-CBB6078BAB32}"/>
              </a:ext>
            </a:extLst>
          </p:cNvPr>
          <p:cNvSpPr txBox="1"/>
          <p:nvPr/>
        </p:nvSpPr>
        <p:spPr>
          <a:xfrm>
            <a:off x="1820634" y="1765986"/>
            <a:ext cx="3014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u="sng">
                <a:solidFill>
                  <a:schemeClr val="bg1"/>
                </a:solidFill>
              </a:rPr>
              <a:t>CMMI- / Payer-led Model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83B9103-A150-4232-9FDD-5FB7ECE5A978}"/>
              </a:ext>
            </a:extLst>
          </p:cNvPr>
          <p:cNvSpPr txBox="1"/>
          <p:nvPr/>
        </p:nvSpPr>
        <p:spPr>
          <a:xfrm>
            <a:off x="6685830" y="1765986"/>
            <a:ext cx="3882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u="sng">
                <a:solidFill>
                  <a:schemeClr val="bg1"/>
                </a:solidFill>
              </a:rPr>
              <a:t>Provider- / Community-led Model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0F633BA-639D-4FDD-B5FD-EDC27DA789A4}"/>
              </a:ext>
            </a:extLst>
          </p:cNvPr>
          <p:cNvSpPr txBox="1"/>
          <p:nvPr/>
        </p:nvSpPr>
        <p:spPr>
          <a:xfrm>
            <a:off x="5772751" y="1776210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chemeClr val="bg1"/>
                </a:solidFill>
              </a:rPr>
              <a:t>vs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98B508E-A94D-4FF4-BAFB-A3565324A357}"/>
              </a:ext>
            </a:extLst>
          </p:cNvPr>
          <p:cNvPicPr>
            <a:picLocks noChangeAspect="1"/>
          </p:cNvPicPr>
          <p:nvPr/>
        </p:nvPicPr>
        <p:blipFill>
          <a:blip r:embed="rId1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037185" y="4196252"/>
            <a:ext cx="1085182" cy="1085182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EA0903-D093-A9EA-D233-0DDF7E221EF3}"/>
              </a:ext>
            </a:extLst>
          </p:cNvPr>
          <p:cNvSpPr txBox="1">
            <a:spLocks/>
          </p:cNvSpPr>
          <p:nvPr/>
        </p:nvSpPr>
        <p:spPr>
          <a:xfrm>
            <a:off x="402770" y="6274746"/>
            <a:ext cx="33061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© 2023 American Society of Clinical Oncology, Association for Clinical Oncology. </a:t>
            </a:r>
          </a:p>
          <a:p>
            <a:r>
              <a:rPr lang="en-US" dirty="0"/>
              <a:t>All Rights Reserved Worldwide. </a:t>
            </a:r>
          </a:p>
        </p:txBody>
      </p:sp>
    </p:spTree>
    <p:extLst>
      <p:ext uri="{BB962C8B-B14F-4D97-AF65-F5344CB8AC3E}">
        <p14:creationId xmlns:p14="http://schemas.microsoft.com/office/powerpoint/2010/main" val="75607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C2DE5B-CB25-4695-9BE6-C8A42F69442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Enhancing Oncology Model Overview</a:t>
            </a:r>
          </a:p>
        </p:txBody>
      </p:sp>
    </p:spTree>
    <p:extLst>
      <p:ext uri="{BB962C8B-B14F-4D97-AF65-F5344CB8AC3E}">
        <p14:creationId xmlns:p14="http://schemas.microsoft.com/office/powerpoint/2010/main" val="20204895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5CA5F3-A9C5-8940-9F50-AAE5171F6E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951" y="91088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Focus of the Enhanced Oncology Model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13F7FE-E999-C625-84B4-EE7B96EDF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2021 American Society of Clinical Oncology (ASCO). All Rights Reserved Worldwide. 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AF82AF-8886-AA17-50F0-F40E6FD3D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3F7A0-71F0-446B-9DE8-6D75BE64EE0F}" type="slidenum">
              <a:rPr lang="en-US" smtClean="0"/>
              <a:t>8</a:t>
            </a:fld>
            <a:endParaRPr lang="en-US"/>
          </a:p>
        </p:txBody>
      </p:sp>
      <p:graphicFrame>
        <p:nvGraphicFramePr>
          <p:cNvPr id="21" name="Diagram 20">
            <a:extLst>
              <a:ext uri="{FF2B5EF4-FFF2-40B4-BE49-F238E27FC236}">
                <a16:creationId xmlns:a16="http://schemas.microsoft.com/office/drawing/2014/main" id="{AC7D0C8B-655E-DF19-724C-02D9A71C9C19}"/>
              </a:ext>
            </a:extLst>
          </p:cNvPr>
          <p:cNvGraphicFramePr/>
          <p:nvPr/>
        </p:nvGraphicFramePr>
        <p:xfrm>
          <a:off x="402771" y="1416651"/>
          <a:ext cx="11348627" cy="44499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525093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08C768-3E39-FAD2-B5D1-3AB2548755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561" y="365125"/>
            <a:ext cx="10867239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Eligible Healthcare Providers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E76F600-8CAF-6EB3-8076-D710B6669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2771" y="6253693"/>
            <a:ext cx="41148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© 2021 American Society of Clinical Oncology (ASCO). All Rights Reserved Worldwide.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150635-21CD-49C9-8FA0-3B4C21EA6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98078" y="217034"/>
            <a:ext cx="859971" cy="365125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BE33F7A0-71F0-446B-9DE8-6D75BE64EE0F}" type="slidenum">
              <a:rPr lang="en-US" smtClean="0"/>
              <a:pPr>
                <a:spcAft>
                  <a:spcPts val="600"/>
                </a:spcAft>
              </a:pPr>
              <a:t>9</a:t>
            </a:fld>
            <a:endParaRPr lang="en-US"/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6F659F26-3600-FB37-5E93-EB8364647EA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86561" y="1838779"/>
          <a:ext cx="11274804" cy="39831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197097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36C70AAB-C6B1-4FC4-B92F-67D2651C5C67}" vid="{19487E28-9F11-4547-B7BE-4B5A9C8CFD5C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6FE9D0FE-9BEF-48D6-97B7-860BA770F6CC}" vid="{FFECC575-2C86-4181-988E-96F627826971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29ba519-fdf0-4d1e-822f-a497148b3b76">
      <Terms xmlns="http://schemas.microsoft.com/office/infopath/2007/PartnerControls"/>
    </lcf76f155ced4ddcb4097134ff3c332f>
    <TaxCatchAll xmlns="c2b84374-c7b4-4c9f-a8cd-f2be2dc14ae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6F15E894A20AB4A8C08CB36E56A7D57" ma:contentTypeVersion="16" ma:contentTypeDescription="Create a new document." ma:contentTypeScope="" ma:versionID="4a17cae4218f625a3797d7aa7488b790">
  <xsd:schema xmlns:xsd="http://www.w3.org/2001/XMLSchema" xmlns:xs="http://www.w3.org/2001/XMLSchema" xmlns:p="http://schemas.microsoft.com/office/2006/metadata/properties" xmlns:ns2="729ba519-fdf0-4d1e-822f-a497148b3b76" xmlns:ns3="c2b84374-c7b4-4c9f-a8cd-f2be2dc14ae3" targetNamespace="http://schemas.microsoft.com/office/2006/metadata/properties" ma:root="true" ma:fieldsID="9b68133ad2834878f4cc562368287ef6" ns2:_="" ns3:_="">
    <xsd:import namespace="729ba519-fdf0-4d1e-822f-a497148b3b76"/>
    <xsd:import namespace="c2b84374-c7b4-4c9f-a8cd-f2be2dc14ae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29ba519-fdf0-4d1e-822f-a497148b3b7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3a143fba-eea5-49d5-8e80-f25e2672b57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b84374-c7b4-4c9f-a8cd-f2be2dc14ae3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f4b00968-f3d3-4a8b-8d95-fabeccc63a44}" ma:internalName="TaxCatchAll" ma:showField="CatchAllData" ma:web="c2b84374-c7b4-4c9f-a8cd-f2be2dc14ae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C876E8A-AF43-4FE2-8215-EBA193DD693A}">
  <ds:schemaRefs>
    <ds:schemaRef ds:uri="http://schemas.microsoft.com/office/infopath/2007/PartnerControls"/>
    <ds:schemaRef ds:uri="http://purl.org/dc/terms/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c2b84374-c7b4-4c9f-a8cd-f2be2dc14ae3"/>
    <ds:schemaRef ds:uri="729ba519-fdf0-4d1e-822f-a497148b3b76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8239D240-9F27-4AE6-996B-640D70465B2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29ba519-fdf0-4d1e-822f-a497148b3b76"/>
    <ds:schemaRef ds:uri="c2b84374-c7b4-4c9f-a8cd-f2be2dc14ae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311499E-3280-4A23-854F-7EE407D866C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2865</TotalTime>
  <Words>2777</Words>
  <Application>Microsoft Office PowerPoint</Application>
  <PresentationFormat>Widescreen</PresentationFormat>
  <Paragraphs>437</Paragraphs>
  <Slides>38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38</vt:i4>
      </vt:variant>
    </vt:vector>
  </HeadingPairs>
  <TitlesOfParts>
    <vt:vector size="46" baseType="lpstr">
      <vt:lpstr>Arial</vt:lpstr>
      <vt:lpstr>Calibri</vt:lpstr>
      <vt:lpstr>Courier New</vt:lpstr>
      <vt:lpstr>Georgia</vt:lpstr>
      <vt:lpstr>Open Sans</vt:lpstr>
      <vt:lpstr>Wingdings</vt:lpstr>
      <vt:lpstr>Office Theme</vt:lpstr>
      <vt:lpstr>1_Office Theme</vt:lpstr>
      <vt:lpstr>Enhancing Oncology Model</vt:lpstr>
      <vt:lpstr>Medicare’s Oncology Value Models</vt:lpstr>
      <vt:lpstr>Oncology Value-Based Models</vt:lpstr>
      <vt:lpstr>A Framework for Alternative Payment Models</vt:lpstr>
      <vt:lpstr>A Journey Towards Value-Based Care</vt:lpstr>
      <vt:lpstr>Shift from Payer to Community Led Model</vt:lpstr>
      <vt:lpstr>Enhancing Oncology Model Overview</vt:lpstr>
      <vt:lpstr>Focus of the Enhanced Oncology Model</vt:lpstr>
      <vt:lpstr>Eligible Healthcare Providers</vt:lpstr>
      <vt:lpstr>EOM Program Administrations</vt:lpstr>
      <vt:lpstr>Allowed Participation in Other Models</vt:lpstr>
      <vt:lpstr>PowerPoint Presentation</vt:lpstr>
      <vt:lpstr>Episode Timeframe</vt:lpstr>
      <vt:lpstr>PowerPoint Presentation</vt:lpstr>
      <vt:lpstr>PowerPoint Presentation</vt:lpstr>
      <vt:lpstr>Types of Cancer Eligible for the EOM</vt:lpstr>
      <vt:lpstr>PowerPoint Presentation</vt:lpstr>
      <vt:lpstr>Payments and Financial Incentives</vt:lpstr>
      <vt:lpstr>PowerPoint Presentation</vt:lpstr>
      <vt:lpstr>Risk Arrangement Options</vt:lpstr>
      <vt:lpstr>Risk Arrangement Options</vt:lpstr>
      <vt:lpstr>Risk Arrangement Options</vt:lpstr>
      <vt:lpstr>EOM Participant Pool</vt:lpstr>
      <vt:lpstr>EOM and Advanced Payment Models</vt:lpstr>
      <vt:lpstr>PowerPoint Presentation</vt:lpstr>
      <vt:lpstr>Participant Redesign Activities (PRAs)</vt:lpstr>
      <vt:lpstr>Care Plan Documentation</vt:lpstr>
      <vt:lpstr>Health Equity within EOM</vt:lpstr>
      <vt:lpstr>PowerPoint Presentation</vt:lpstr>
      <vt:lpstr>Patient Benefit Enhancement and Incentives</vt:lpstr>
      <vt:lpstr>Patient Financial Responsibility</vt:lpstr>
      <vt:lpstr>CMS and EOM Participants Data Sharing and Reporting</vt:lpstr>
      <vt:lpstr>Data Reported to CMS</vt:lpstr>
      <vt:lpstr>Data Shared with EOM Participants</vt:lpstr>
      <vt:lpstr>Desired Outcomes of the EOM</vt:lpstr>
      <vt:lpstr>References and Resources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Cassie Klitzke</dc:creator>
  <cp:lastModifiedBy>Allison Hirschorn</cp:lastModifiedBy>
  <cp:revision>4</cp:revision>
  <dcterms:created xsi:type="dcterms:W3CDTF">2022-12-19T14:18:55Z</dcterms:created>
  <dcterms:modified xsi:type="dcterms:W3CDTF">2023-05-25T18:06:14Z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0x01010056F15E894A20AB4A8C08CB36E56A7D57</vt:lpwstr>
  </property>
  <property fmtid="{D5CDD505-2E9C-101B-9397-08002B2CF9AE}" pid="3" name="MediaServiceImageTags">
    <vt:lpwstr/>
  </property>
</Properties>
</file>